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5" r:id="rId1"/>
  </p:sldMasterIdLst>
  <p:notesMasterIdLst>
    <p:notesMasterId r:id="rId59"/>
  </p:notesMasterIdLst>
  <p:handoutMasterIdLst>
    <p:handoutMasterId r:id="rId60"/>
  </p:handoutMasterIdLst>
  <p:sldIdLst>
    <p:sldId id="640" r:id="rId2"/>
    <p:sldId id="802" r:id="rId3"/>
    <p:sldId id="816" r:id="rId4"/>
    <p:sldId id="811" r:id="rId5"/>
    <p:sldId id="791" r:id="rId6"/>
    <p:sldId id="780" r:id="rId7"/>
    <p:sldId id="786" r:id="rId8"/>
    <p:sldId id="788" r:id="rId9"/>
    <p:sldId id="810" r:id="rId10"/>
    <p:sldId id="790" r:id="rId11"/>
    <p:sldId id="814" r:id="rId12"/>
    <p:sldId id="813" r:id="rId13"/>
    <p:sldId id="719" r:id="rId14"/>
    <p:sldId id="805" r:id="rId15"/>
    <p:sldId id="783" r:id="rId16"/>
    <p:sldId id="803" r:id="rId17"/>
    <p:sldId id="804" r:id="rId18"/>
    <p:sldId id="720" r:id="rId19"/>
    <p:sldId id="799" r:id="rId20"/>
    <p:sldId id="722" r:id="rId21"/>
    <p:sldId id="795" r:id="rId22"/>
    <p:sldId id="726" r:id="rId23"/>
    <p:sldId id="771" r:id="rId24"/>
    <p:sldId id="723" r:id="rId25"/>
    <p:sldId id="770" r:id="rId26"/>
    <p:sldId id="724" r:id="rId27"/>
    <p:sldId id="806" r:id="rId28"/>
    <p:sldId id="721" r:id="rId29"/>
    <p:sldId id="801" r:id="rId30"/>
    <p:sldId id="759" r:id="rId31"/>
    <p:sldId id="800" r:id="rId32"/>
    <p:sldId id="796" r:id="rId33"/>
    <p:sldId id="730" r:id="rId34"/>
    <p:sldId id="712" r:id="rId35"/>
    <p:sldId id="728" r:id="rId36"/>
    <p:sldId id="798" r:id="rId37"/>
    <p:sldId id="729" r:id="rId38"/>
    <p:sldId id="778" r:id="rId39"/>
    <p:sldId id="750" r:id="rId40"/>
    <p:sldId id="751" r:id="rId41"/>
    <p:sldId id="749" r:id="rId42"/>
    <p:sldId id="756" r:id="rId43"/>
    <p:sldId id="748" r:id="rId44"/>
    <p:sldId id="769" r:id="rId45"/>
    <p:sldId id="757" r:id="rId46"/>
    <p:sldId id="765" r:id="rId47"/>
    <p:sldId id="760" r:id="rId48"/>
    <p:sldId id="772" r:id="rId49"/>
    <p:sldId id="763" r:id="rId50"/>
    <p:sldId id="764" r:id="rId51"/>
    <p:sldId id="768" r:id="rId52"/>
    <p:sldId id="777" r:id="rId53"/>
    <p:sldId id="815" r:id="rId54"/>
    <p:sldId id="773" r:id="rId55"/>
    <p:sldId id="766" r:id="rId56"/>
    <p:sldId id="797" r:id="rId57"/>
    <p:sldId id="775" r:id="rId5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20000"/>
      </a:spcBef>
      <a:spcAft>
        <a:spcPct val="0"/>
      </a:spcAft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4EA5EC-600D-409C-B9A8-91D3B8E1F0E2}" v="1" dt="2021-08-12T23:25:57.6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5411" autoAdjust="0"/>
  </p:normalViewPr>
  <p:slideViewPr>
    <p:cSldViewPr>
      <p:cViewPr varScale="1">
        <p:scale>
          <a:sx n="82" d="100"/>
          <a:sy n="82" d="100"/>
        </p:scale>
        <p:origin x="153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2179" y="-1219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, JianJian" userId="21c957f8-d12c-45e3-b67f-864ab375890b" providerId="ADAL" clId="{0CA3EA05-23AB-4750-9A29-D9EB46C884E3}"/>
    <pc:docChg chg="modSld">
      <pc:chgData name="Song, JianJian" userId="21c957f8-d12c-45e3-b67f-864ab375890b" providerId="ADAL" clId="{0CA3EA05-23AB-4750-9A29-D9EB46C884E3}" dt="2020-12-02T01:05:29.096" v="3"/>
      <pc:docMkLst>
        <pc:docMk/>
      </pc:docMkLst>
      <pc:sldChg chg="addSp">
        <pc:chgData name="Song, JianJian" userId="21c957f8-d12c-45e3-b67f-864ab375890b" providerId="ADAL" clId="{0CA3EA05-23AB-4750-9A29-D9EB46C884E3}" dt="2020-12-02T01:05:29.096" v="3"/>
        <pc:sldMkLst>
          <pc:docMk/>
          <pc:sldMk cId="1061974669" sldId="712"/>
        </pc:sldMkLst>
        <pc:inkChg chg="add">
          <ac:chgData name="Song, JianJian" userId="21c957f8-d12c-45e3-b67f-864ab375890b" providerId="ADAL" clId="{0CA3EA05-23AB-4750-9A29-D9EB46C884E3}" dt="2020-12-02T01:05:29.096" v="3"/>
          <ac:inkMkLst>
            <pc:docMk/>
            <pc:sldMk cId="1061974669" sldId="712"/>
            <ac:inkMk id="2" creationId="{46A8DEF7-9D2D-4927-8A71-CE42A5AF51F2}"/>
          </ac:inkMkLst>
        </pc:inkChg>
      </pc:sldChg>
      <pc:sldChg chg="addSp">
        <pc:chgData name="Song, JianJian" userId="21c957f8-d12c-45e3-b67f-864ab375890b" providerId="ADAL" clId="{0CA3EA05-23AB-4750-9A29-D9EB46C884E3}" dt="2020-12-02T00:53:04.928" v="2"/>
        <pc:sldMkLst>
          <pc:docMk/>
          <pc:sldMk cId="2395776127" sldId="719"/>
        </pc:sldMkLst>
        <pc:inkChg chg="add">
          <ac:chgData name="Song, JianJian" userId="21c957f8-d12c-45e3-b67f-864ab375890b" providerId="ADAL" clId="{0CA3EA05-23AB-4750-9A29-D9EB46C884E3}" dt="2020-12-02T00:53:04.928" v="2"/>
          <ac:inkMkLst>
            <pc:docMk/>
            <pc:sldMk cId="2395776127" sldId="719"/>
            <ac:inkMk id="3" creationId="{9D3CB614-7A00-4593-95AA-0873220DEA56}"/>
          </ac:inkMkLst>
        </pc:inkChg>
      </pc:sldChg>
      <pc:sldChg chg="addSp">
        <pc:chgData name="Song, JianJian" userId="21c957f8-d12c-45e3-b67f-864ab375890b" providerId="ADAL" clId="{0CA3EA05-23AB-4750-9A29-D9EB46C884E3}" dt="2020-12-02T00:53:04.928" v="2"/>
        <pc:sldMkLst>
          <pc:docMk/>
          <pc:sldMk cId="157476586" sldId="720"/>
        </pc:sldMkLst>
        <pc:inkChg chg="add">
          <ac:chgData name="Song, JianJian" userId="21c957f8-d12c-45e3-b67f-864ab375890b" providerId="ADAL" clId="{0CA3EA05-23AB-4750-9A29-D9EB46C884E3}" dt="2020-12-02T00:53:04.928" v="2"/>
          <ac:inkMkLst>
            <pc:docMk/>
            <pc:sldMk cId="157476586" sldId="720"/>
            <ac:inkMk id="2" creationId="{5E627F14-16C9-43D2-8C8F-A342472BF874}"/>
          </ac:inkMkLst>
        </pc:inkChg>
      </pc:sldChg>
      <pc:sldChg chg="addSp">
        <pc:chgData name="Song, JianJian" userId="21c957f8-d12c-45e3-b67f-864ab375890b" providerId="ADAL" clId="{0CA3EA05-23AB-4750-9A29-D9EB46C884E3}" dt="2020-12-02T00:53:04.928" v="2"/>
        <pc:sldMkLst>
          <pc:docMk/>
          <pc:sldMk cId="180112079" sldId="722"/>
        </pc:sldMkLst>
        <pc:inkChg chg="add">
          <ac:chgData name="Song, JianJian" userId="21c957f8-d12c-45e3-b67f-864ab375890b" providerId="ADAL" clId="{0CA3EA05-23AB-4750-9A29-D9EB46C884E3}" dt="2020-12-02T00:53:04.928" v="2"/>
          <ac:inkMkLst>
            <pc:docMk/>
            <pc:sldMk cId="180112079" sldId="722"/>
            <ac:inkMk id="4" creationId="{6A7BB3F2-D9F9-464F-8273-590DCFC72218}"/>
          </ac:inkMkLst>
        </pc:inkChg>
      </pc:sldChg>
      <pc:sldChg chg="addSp">
        <pc:chgData name="Song, JianJian" userId="21c957f8-d12c-45e3-b67f-864ab375890b" providerId="ADAL" clId="{0CA3EA05-23AB-4750-9A29-D9EB46C884E3}" dt="2020-12-02T00:53:04.928" v="2"/>
        <pc:sldMkLst>
          <pc:docMk/>
          <pc:sldMk cId="2181717339" sldId="723"/>
        </pc:sldMkLst>
        <pc:inkChg chg="add">
          <ac:chgData name="Song, JianJian" userId="21c957f8-d12c-45e3-b67f-864ab375890b" providerId="ADAL" clId="{0CA3EA05-23AB-4750-9A29-D9EB46C884E3}" dt="2020-12-02T00:53:04.928" v="2"/>
          <ac:inkMkLst>
            <pc:docMk/>
            <pc:sldMk cId="2181717339" sldId="723"/>
            <ac:inkMk id="2" creationId="{76BAE4F2-328D-4846-9FE4-B5027FF8E896}"/>
          </ac:inkMkLst>
        </pc:inkChg>
      </pc:sldChg>
      <pc:sldChg chg="addSp">
        <pc:chgData name="Song, JianJian" userId="21c957f8-d12c-45e3-b67f-864ab375890b" providerId="ADAL" clId="{0CA3EA05-23AB-4750-9A29-D9EB46C884E3}" dt="2020-12-02T00:53:04.928" v="2"/>
        <pc:sldMkLst>
          <pc:docMk/>
          <pc:sldMk cId="2260318027" sldId="771"/>
        </pc:sldMkLst>
        <pc:inkChg chg="add">
          <ac:chgData name="Song, JianJian" userId="21c957f8-d12c-45e3-b67f-864ab375890b" providerId="ADAL" clId="{0CA3EA05-23AB-4750-9A29-D9EB46C884E3}" dt="2020-12-02T00:53:04.928" v="2"/>
          <ac:inkMkLst>
            <pc:docMk/>
            <pc:sldMk cId="2260318027" sldId="771"/>
            <ac:inkMk id="2" creationId="{28B4845D-08ED-4984-8DAB-448FC999621C}"/>
          </ac:inkMkLst>
        </pc:inkChg>
      </pc:sldChg>
      <pc:sldChg chg="addSp">
        <pc:chgData name="Song, JianJian" userId="21c957f8-d12c-45e3-b67f-864ab375890b" providerId="ADAL" clId="{0CA3EA05-23AB-4750-9A29-D9EB46C884E3}" dt="2020-12-02T00:53:04.928" v="2"/>
        <pc:sldMkLst>
          <pc:docMk/>
          <pc:sldMk cId="3872295392" sldId="780"/>
        </pc:sldMkLst>
        <pc:inkChg chg="add">
          <ac:chgData name="Song, JianJian" userId="21c957f8-d12c-45e3-b67f-864ab375890b" providerId="ADAL" clId="{0CA3EA05-23AB-4750-9A29-D9EB46C884E3}" dt="2020-12-02T00:53:04.928" v="2"/>
          <ac:inkMkLst>
            <pc:docMk/>
            <pc:sldMk cId="3872295392" sldId="780"/>
            <ac:inkMk id="3" creationId="{2F9F6C4F-7C4B-465A-B800-8E8E4939BB2F}"/>
          </ac:inkMkLst>
        </pc:inkChg>
      </pc:sldChg>
      <pc:sldChg chg="addSp">
        <pc:chgData name="Song, JianJian" userId="21c957f8-d12c-45e3-b67f-864ab375890b" providerId="ADAL" clId="{0CA3EA05-23AB-4750-9A29-D9EB46C884E3}" dt="2020-12-02T00:53:04.928" v="2"/>
        <pc:sldMkLst>
          <pc:docMk/>
          <pc:sldMk cId="689289631" sldId="783"/>
        </pc:sldMkLst>
        <pc:inkChg chg="add">
          <ac:chgData name="Song, JianJian" userId="21c957f8-d12c-45e3-b67f-864ab375890b" providerId="ADAL" clId="{0CA3EA05-23AB-4750-9A29-D9EB46C884E3}" dt="2020-12-02T00:53:04.928" v="2"/>
          <ac:inkMkLst>
            <pc:docMk/>
            <pc:sldMk cId="689289631" sldId="783"/>
            <ac:inkMk id="5" creationId="{F26851E4-687B-462E-AD2A-E5B1B11B47EC}"/>
          </ac:inkMkLst>
        </pc:inkChg>
      </pc:sldChg>
      <pc:sldChg chg="addSp">
        <pc:chgData name="Song, JianJian" userId="21c957f8-d12c-45e3-b67f-864ab375890b" providerId="ADAL" clId="{0CA3EA05-23AB-4750-9A29-D9EB46C884E3}" dt="2020-12-02T00:53:04.928" v="2"/>
        <pc:sldMkLst>
          <pc:docMk/>
          <pc:sldMk cId="1604287811" sldId="786"/>
        </pc:sldMkLst>
        <pc:inkChg chg="add">
          <ac:chgData name="Song, JianJian" userId="21c957f8-d12c-45e3-b67f-864ab375890b" providerId="ADAL" clId="{0CA3EA05-23AB-4750-9A29-D9EB46C884E3}" dt="2020-12-02T00:53:04.928" v="2"/>
          <ac:inkMkLst>
            <pc:docMk/>
            <pc:sldMk cId="1604287811" sldId="786"/>
            <ac:inkMk id="3" creationId="{DC133F88-35CE-47AF-A093-AEA6CA95CB03}"/>
          </ac:inkMkLst>
        </pc:inkChg>
      </pc:sldChg>
      <pc:sldChg chg="addSp">
        <pc:chgData name="Song, JianJian" userId="21c957f8-d12c-45e3-b67f-864ab375890b" providerId="ADAL" clId="{0CA3EA05-23AB-4750-9A29-D9EB46C884E3}" dt="2020-12-02T00:53:04.928" v="2"/>
        <pc:sldMkLst>
          <pc:docMk/>
          <pc:sldMk cId="1539178786" sldId="795"/>
        </pc:sldMkLst>
        <pc:inkChg chg="add">
          <ac:chgData name="Song, JianJian" userId="21c957f8-d12c-45e3-b67f-864ab375890b" providerId="ADAL" clId="{0CA3EA05-23AB-4750-9A29-D9EB46C884E3}" dt="2020-12-02T00:53:04.928" v="2"/>
          <ac:inkMkLst>
            <pc:docMk/>
            <pc:sldMk cId="1539178786" sldId="795"/>
            <ac:inkMk id="4" creationId="{5FF5B2E8-CEDE-40D9-9507-7886F3CFD9BD}"/>
          </ac:inkMkLst>
        </pc:inkChg>
      </pc:sldChg>
      <pc:sldChg chg="addSp">
        <pc:chgData name="Song, JianJian" userId="21c957f8-d12c-45e3-b67f-864ab375890b" providerId="ADAL" clId="{0CA3EA05-23AB-4750-9A29-D9EB46C884E3}" dt="2020-12-02T00:53:04.928" v="2"/>
        <pc:sldMkLst>
          <pc:docMk/>
          <pc:sldMk cId="738136133" sldId="799"/>
        </pc:sldMkLst>
        <pc:inkChg chg="add">
          <ac:chgData name="Song, JianJian" userId="21c957f8-d12c-45e3-b67f-864ab375890b" providerId="ADAL" clId="{0CA3EA05-23AB-4750-9A29-D9EB46C884E3}" dt="2020-12-02T00:53:04.928" v="2"/>
          <ac:inkMkLst>
            <pc:docMk/>
            <pc:sldMk cId="738136133" sldId="799"/>
            <ac:inkMk id="2" creationId="{B33D85D7-B411-40CE-B9D3-A9AAD2B8A761}"/>
          </ac:inkMkLst>
        </pc:inkChg>
      </pc:sldChg>
      <pc:sldChg chg="addSp">
        <pc:chgData name="Song, JianJian" userId="21c957f8-d12c-45e3-b67f-864ab375890b" providerId="ADAL" clId="{0CA3EA05-23AB-4750-9A29-D9EB46C884E3}" dt="2020-12-02T01:05:29.096" v="3"/>
        <pc:sldMkLst>
          <pc:docMk/>
          <pc:sldMk cId="888615893" sldId="800"/>
        </pc:sldMkLst>
        <pc:inkChg chg="add">
          <ac:chgData name="Song, JianJian" userId="21c957f8-d12c-45e3-b67f-864ab375890b" providerId="ADAL" clId="{0CA3EA05-23AB-4750-9A29-D9EB46C884E3}" dt="2020-12-02T01:05:29.096" v="3"/>
          <ac:inkMkLst>
            <pc:docMk/>
            <pc:sldMk cId="888615893" sldId="800"/>
            <ac:inkMk id="5" creationId="{135D3E4E-015F-4E06-8F41-CB5D1E6719A5}"/>
          </ac:inkMkLst>
        </pc:inkChg>
      </pc:sldChg>
      <pc:sldChg chg="addSp">
        <pc:chgData name="Song, JianJian" userId="21c957f8-d12c-45e3-b67f-864ab375890b" providerId="ADAL" clId="{0CA3EA05-23AB-4750-9A29-D9EB46C884E3}" dt="2020-12-02T00:31:41.191" v="1"/>
        <pc:sldMkLst>
          <pc:docMk/>
          <pc:sldMk cId="567586564" sldId="802"/>
        </pc:sldMkLst>
        <pc:inkChg chg="add">
          <ac:chgData name="Song, JianJian" userId="21c957f8-d12c-45e3-b67f-864ab375890b" providerId="ADAL" clId="{0CA3EA05-23AB-4750-9A29-D9EB46C884E3}" dt="2020-12-02T00:25:06.425" v="0"/>
          <ac:inkMkLst>
            <pc:docMk/>
            <pc:sldMk cId="567586564" sldId="802"/>
            <ac:inkMk id="3" creationId="{C7267AEE-1C0C-44AE-99F3-7679084E9071}"/>
          </ac:inkMkLst>
        </pc:inkChg>
        <pc:inkChg chg="add">
          <ac:chgData name="Song, JianJian" userId="21c957f8-d12c-45e3-b67f-864ab375890b" providerId="ADAL" clId="{0CA3EA05-23AB-4750-9A29-D9EB46C884E3}" dt="2020-12-02T00:31:41.191" v="1"/>
          <ac:inkMkLst>
            <pc:docMk/>
            <pc:sldMk cId="567586564" sldId="802"/>
            <ac:inkMk id="4" creationId="{0B8C913B-8BCD-4F0C-8E8C-F3B76AEC9D7F}"/>
          </ac:inkMkLst>
        </pc:inkChg>
      </pc:sldChg>
      <pc:sldChg chg="addSp">
        <pc:chgData name="Song, JianJian" userId="21c957f8-d12c-45e3-b67f-864ab375890b" providerId="ADAL" clId="{0CA3EA05-23AB-4750-9A29-D9EB46C884E3}" dt="2020-12-02T00:53:04.928" v="2"/>
        <pc:sldMkLst>
          <pc:docMk/>
          <pc:sldMk cId="3321773064" sldId="805"/>
        </pc:sldMkLst>
        <pc:inkChg chg="add">
          <ac:chgData name="Song, JianJian" userId="21c957f8-d12c-45e3-b67f-864ab375890b" providerId="ADAL" clId="{0CA3EA05-23AB-4750-9A29-D9EB46C884E3}" dt="2020-12-02T00:53:04.928" v="2"/>
          <ac:inkMkLst>
            <pc:docMk/>
            <pc:sldMk cId="3321773064" sldId="805"/>
            <ac:inkMk id="5" creationId="{06A97038-6AB9-4B63-82C5-966925551F4E}"/>
          </ac:inkMkLst>
        </pc:inkChg>
      </pc:sldChg>
      <pc:sldChg chg="addSp">
        <pc:chgData name="Song, JianJian" userId="21c957f8-d12c-45e3-b67f-864ab375890b" providerId="ADAL" clId="{0CA3EA05-23AB-4750-9A29-D9EB46C884E3}" dt="2020-12-02T00:31:41.191" v="1"/>
        <pc:sldMkLst>
          <pc:docMk/>
          <pc:sldMk cId="464558782" sldId="811"/>
        </pc:sldMkLst>
        <pc:inkChg chg="add">
          <ac:chgData name="Song, JianJian" userId="21c957f8-d12c-45e3-b67f-864ab375890b" providerId="ADAL" clId="{0CA3EA05-23AB-4750-9A29-D9EB46C884E3}" dt="2020-12-02T00:31:41.191" v="1"/>
          <ac:inkMkLst>
            <pc:docMk/>
            <pc:sldMk cId="464558782" sldId="811"/>
            <ac:inkMk id="4" creationId="{05EB57A4-1606-489D-873A-2C7DD5FCB500}"/>
          </ac:inkMkLst>
        </pc:inkChg>
      </pc:sldChg>
    </pc:docChg>
  </pc:docChgLst>
  <pc:docChgLst>
    <pc:chgData name="Song, JianJian" userId="21c957f8-d12c-45e3-b67f-864ab375890b" providerId="ADAL" clId="{4ECE44DF-9742-4828-9817-BF686C92901C}"/>
    <pc:docChg chg="modSld">
      <pc:chgData name="Song, JianJian" userId="21c957f8-d12c-45e3-b67f-864ab375890b" providerId="ADAL" clId="{4ECE44DF-9742-4828-9817-BF686C92901C}" dt="2020-11-30T04:06:36.675" v="3" actId="20577"/>
      <pc:docMkLst>
        <pc:docMk/>
      </pc:docMkLst>
      <pc:sldChg chg="modSp mod">
        <pc:chgData name="Song, JianJian" userId="21c957f8-d12c-45e3-b67f-864ab375890b" providerId="ADAL" clId="{4ECE44DF-9742-4828-9817-BF686C92901C}" dt="2020-11-30T04:06:36.675" v="3" actId="20577"/>
        <pc:sldMkLst>
          <pc:docMk/>
          <pc:sldMk cId="0" sldId="640"/>
        </pc:sldMkLst>
        <pc:spChg chg="mod">
          <ac:chgData name="Song, JianJian" userId="21c957f8-d12c-45e3-b67f-864ab375890b" providerId="ADAL" clId="{4ECE44DF-9742-4828-9817-BF686C92901C}" dt="2020-11-30T04:06:36.675" v="3" actId="20577"/>
          <ac:spMkLst>
            <pc:docMk/>
            <pc:sldMk cId="0" sldId="640"/>
            <ac:spMk id="2" creationId="{00000000-0000-0000-0000-000000000000}"/>
          </ac:spMkLst>
        </pc:spChg>
      </pc:sldChg>
    </pc:docChg>
  </pc:docChgLst>
  <pc:docChgLst>
    <pc:chgData name="Song, JianJian" userId="21c957f8-d12c-45e3-b67f-864ab375890b" providerId="ADAL" clId="{C8806665-FD4A-4EB8-89B5-9F364A07DBD4}"/>
    <pc:docChg chg="undo custSel addSld delSld modSld addMainMaster modMainMaster">
      <pc:chgData name="Song, JianJian" userId="21c957f8-d12c-45e3-b67f-864ab375890b" providerId="ADAL" clId="{C8806665-FD4A-4EB8-89B5-9F364A07DBD4}" dt="2020-12-01T20:39:31.337" v="248" actId="20577"/>
      <pc:docMkLst>
        <pc:docMk/>
      </pc:docMkLst>
      <pc:sldChg chg="modSp mod modClrScheme chgLayout">
        <pc:chgData name="Song, JianJian" userId="21c957f8-d12c-45e3-b67f-864ab375890b" providerId="ADAL" clId="{C8806665-FD4A-4EB8-89B5-9F364A07DBD4}" dt="2020-12-01T20:22:47.741" v="141" actId="6549"/>
        <pc:sldMkLst>
          <pc:docMk/>
          <pc:sldMk cId="0" sldId="640"/>
        </pc:sldMkLst>
        <pc:spChg chg="mod ord">
          <ac:chgData name="Song, JianJian" userId="21c957f8-d12c-45e3-b67f-864ab375890b" providerId="ADAL" clId="{C8806665-FD4A-4EB8-89B5-9F364A07DBD4}" dt="2020-12-01T20:05:04.249" v="23" actId="700"/>
          <ac:spMkLst>
            <pc:docMk/>
            <pc:sldMk cId="0" sldId="640"/>
            <ac:spMk id="2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22:47.741" v="141" actId="6549"/>
          <ac:spMkLst>
            <pc:docMk/>
            <pc:sldMk cId="0" sldId="640"/>
            <ac:spMk id="3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1061974669" sldId="712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061974669" sldId="712"/>
            <ac:spMk id="3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061974669" sldId="712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29:25.178" v="158" actId="20577"/>
        <pc:sldMkLst>
          <pc:docMk/>
          <pc:sldMk cId="2395776127" sldId="719"/>
        </pc:sldMkLst>
        <pc:spChg chg="mod ord">
          <ac:chgData name="Song, JianJian" userId="21c957f8-d12c-45e3-b67f-864ab375890b" providerId="ADAL" clId="{C8806665-FD4A-4EB8-89B5-9F364A07DBD4}" dt="2020-12-01T20:29:16.945" v="147" actId="6549"/>
          <ac:spMkLst>
            <pc:docMk/>
            <pc:sldMk cId="2395776127" sldId="719"/>
            <ac:spMk id="2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29:25.178" v="158" actId="20577"/>
          <ac:spMkLst>
            <pc:docMk/>
            <pc:sldMk cId="2395776127" sldId="719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157476586" sldId="720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57476586" sldId="720"/>
            <ac:spMk id="3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57476586" sldId="720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3371851612" sldId="721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371851612" sldId="721"/>
            <ac:spMk id="8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371851612" sldId="721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180112079" sldId="722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80112079" sldId="722"/>
            <ac:spMk id="3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80112079" sldId="722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2181717339" sldId="723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2181717339" sldId="723"/>
            <ac:spMk id="3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2181717339" sldId="723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2830766245" sldId="724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2830766245" sldId="724"/>
            <ac:spMk id="4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2830766245" sldId="724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3223706384" sldId="726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223706384" sldId="726"/>
            <ac:spMk id="5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223706384" sldId="726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34:54.902" v="220" actId="20577"/>
        <pc:sldMkLst>
          <pc:docMk/>
          <pc:sldMk cId="3894220795" sldId="728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894220795" sldId="728"/>
            <ac:spMk id="3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34:54.902" v="220" actId="20577"/>
          <ac:spMkLst>
            <pc:docMk/>
            <pc:sldMk cId="3894220795" sldId="728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2418854824" sldId="729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2418854824" sldId="729"/>
            <ac:spMk id="2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2418854824" sldId="729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565952640" sldId="730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565952640" sldId="730"/>
            <ac:spMk id="3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565952640" sldId="730"/>
            <ac:spMk id="11" creationId="{00000000-0000-0000-0000-000000000000}"/>
          </ac:spMkLst>
        </pc:spChg>
      </pc:sldChg>
      <pc:sldChg chg="modSp del mod modClrScheme chgLayout">
        <pc:chgData name="Song, JianJian" userId="21c957f8-d12c-45e3-b67f-864ab375890b" providerId="ADAL" clId="{C8806665-FD4A-4EB8-89B5-9F364A07DBD4}" dt="2020-12-01T20:34:48.433" v="212" actId="47"/>
        <pc:sldMkLst>
          <pc:docMk/>
          <pc:sldMk cId="1544579284" sldId="731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544579284" sldId="731"/>
            <ac:spMk id="3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544579284" sldId="731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1061154704" sldId="748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061154704" sldId="748"/>
            <ac:spMk id="11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061154704" sldId="748"/>
            <ac:spMk id="125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2363963029" sldId="749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2363963029" sldId="749"/>
            <ac:spMk id="11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2363963029" sldId="749"/>
            <ac:spMk id="125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672838660" sldId="750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672838660" sldId="750"/>
            <ac:spMk id="11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672838660" sldId="750"/>
            <ac:spMk id="125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1194558125" sldId="751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194558125" sldId="751"/>
            <ac:spMk id="11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194558125" sldId="751"/>
            <ac:spMk id="125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35:46.314" v="231" actId="207"/>
        <pc:sldMkLst>
          <pc:docMk/>
          <pc:sldMk cId="2319382208" sldId="756"/>
        </pc:sldMkLst>
        <pc:spChg chg="mod or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3" creationId="{97C269F6-788D-4AAA-ADEA-2805B34C2E73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4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11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54" creationId="{DF897CCF-BAB4-479A-BF99-D632295E204A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55" creationId="{CEF935DD-A3FE-4440-9432-BA30185105CF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57" creationId="{FE72377B-F2FE-499C-9D4D-66CD3E617C2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58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59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60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61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62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63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64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65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66" creationId="{F7BC4D37-13A7-47EE-B8F4-4C5872B75F05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67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69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70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71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72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74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77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78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79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80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81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82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83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84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85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86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87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91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92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93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94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95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96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97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98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99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100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101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103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105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106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107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108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109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110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5:46.314" v="231" actId="207"/>
          <ac:spMkLst>
            <pc:docMk/>
            <pc:sldMk cId="2319382208" sldId="756"/>
            <ac:spMk id="1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36:28.719" v="236" actId="1076"/>
        <pc:sldMkLst>
          <pc:docMk/>
          <pc:sldMk cId="936857333" sldId="757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936857333" sldId="757"/>
            <ac:spMk id="2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936857333" sldId="757"/>
            <ac:spMk id="11" creationId="{00000000-0000-0000-0000-000000000000}"/>
          </ac:spMkLst>
        </pc:spChg>
        <pc:picChg chg="mod">
          <ac:chgData name="Song, JianJian" userId="21c957f8-d12c-45e3-b67f-864ab375890b" providerId="ADAL" clId="{C8806665-FD4A-4EB8-89B5-9F364A07DBD4}" dt="2020-12-01T20:36:28.719" v="236" actId="1076"/>
          <ac:picMkLst>
            <pc:docMk/>
            <pc:sldMk cId="936857333" sldId="757"/>
            <ac:picMk id="6" creationId="{C8C41D0E-1DBF-4F64-8FCB-0EB3861812DF}"/>
          </ac:picMkLst>
        </pc:picChg>
      </pc:sldChg>
      <pc:sldChg chg="modSp mod modClrScheme chgLayout">
        <pc:chgData name="Song, JianJian" userId="21c957f8-d12c-45e3-b67f-864ab375890b" providerId="ADAL" clId="{C8806665-FD4A-4EB8-89B5-9F364A07DBD4}" dt="2020-12-01T20:31:06.762" v="199" actId="1076"/>
        <pc:sldMkLst>
          <pc:docMk/>
          <pc:sldMk cId="1973390386" sldId="759"/>
        </pc:sldMkLst>
        <pc:spChg chg="mod ord">
          <ac:chgData name="Song, JianJian" userId="21c957f8-d12c-45e3-b67f-864ab375890b" providerId="ADAL" clId="{C8806665-FD4A-4EB8-89B5-9F364A07DBD4}" dt="2020-12-01T20:30:57.747" v="198" actId="20577"/>
          <ac:spMkLst>
            <pc:docMk/>
            <pc:sldMk cId="1973390386" sldId="759"/>
            <ac:spMk id="3" creationId="{C7F590BF-E580-4275-A77A-779139E64A50}"/>
          </ac:spMkLst>
        </pc:spChg>
        <pc:spChg chg="mod ord">
          <ac:chgData name="Song, JianJian" userId="21c957f8-d12c-45e3-b67f-864ab375890b" providerId="ADAL" clId="{C8806665-FD4A-4EB8-89B5-9F364A07DBD4}" dt="2020-12-01T20:30:12.529" v="176" actId="20577"/>
          <ac:spMkLst>
            <pc:docMk/>
            <pc:sldMk cId="1973390386" sldId="759"/>
            <ac:spMk id="11" creationId="{00000000-0000-0000-0000-000000000000}"/>
          </ac:spMkLst>
        </pc:spChg>
        <pc:grpChg chg="mod">
          <ac:chgData name="Song, JianJian" userId="21c957f8-d12c-45e3-b67f-864ab375890b" providerId="ADAL" clId="{C8806665-FD4A-4EB8-89B5-9F364A07DBD4}" dt="2020-12-01T20:31:06.762" v="199" actId="1076"/>
          <ac:grpSpMkLst>
            <pc:docMk/>
            <pc:sldMk cId="1973390386" sldId="759"/>
            <ac:grpSpMk id="2" creationId="{7C9B3FF5-654C-416B-B6EA-0B3600610470}"/>
          </ac:grpSpMkLst>
        </pc:grpChg>
      </pc:sldChg>
      <pc:sldChg chg="addSp delSp 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425265671" sldId="760"/>
        </pc:sldMkLst>
        <pc:spChg chg="add del mod ord">
          <ac:chgData name="Song, JianJian" userId="21c957f8-d12c-45e3-b67f-864ab375890b" providerId="ADAL" clId="{C8806665-FD4A-4EB8-89B5-9F364A07DBD4}" dt="2020-12-01T20:04:05.913" v="15" actId="700"/>
          <ac:spMkLst>
            <pc:docMk/>
            <pc:sldMk cId="425265671" sldId="760"/>
            <ac:spMk id="4" creationId="{CD55CFC1-A59E-48AE-ADDA-5F9278164CCF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425265671" sldId="760"/>
            <ac:spMk id="11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1809372792" sldId="763"/>
        </pc:sldMkLst>
        <pc:spChg chg="add del mod ord">
          <ac:chgData name="Song, JianJian" userId="21c957f8-d12c-45e3-b67f-864ab375890b" providerId="ADAL" clId="{C8806665-FD4A-4EB8-89B5-9F364A07DBD4}" dt="2020-12-01T20:04:05.913" v="15" actId="700"/>
          <ac:spMkLst>
            <pc:docMk/>
            <pc:sldMk cId="1809372792" sldId="763"/>
            <ac:spMk id="2" creationId="{F64F282A-D366-4054-BB4E-1CF6CEF18EC5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809372792" sldId="763"/>
            <ac:spMk id="11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C8806665-FD4A-4EB8-89B5-9F364A07DBD4}" dt="2020-12-01T20:37:13.122" v="243" actId="20577"/>
        <pc:sldMkLst>
          <pc:docMk/>
          <pc:sldMk cId="1681099445" sldId="764"/>
        </pc:sldMkLst>
        <pc:spChg chg="add del mod ord">
          <ac:chgData name="Song, JianJian" userId="21c957f8-d12c-45e3-b67f-864ab375890b" providerId="ADAL" clId="{C8806665-FD4A-4EB8-89B5-9F364A07DBD4}" dt="2020-12-01T20:04:05.913" v="15" actId="700"/>
          <ac:spMkLst>
            <pc:docMk/>
            <pc:sldMk cId="1681099445" sldId="764"/>
            <ac:spMk id="3" creationId="{090EE05B-0588-4A28-825A-986415626ECA}"/>
          </ac:spMkLst>
        </pc:spChg>
        <pc:spChg chg="mod ord">
          <ac:chgData name="Song, JianJian" userId="21c957f8-d12c-45e3-b67f-864ab375890b" providerId="ADAL" clId="{C8806665-FD4A-4EB8-89B5-9F364A07DBD4}" dt="2020-12-01T20:37:13.122" v="243" actId="20577"/>
          <ac:spMkLst>
            <pc:docMk/>
            <pc:sldMk cId="1681099445" sldId="764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924104806" sldId="765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924104806" sldId="765"/>
            <ac:spMk id="5" creationId="{9F5DF1BD-1158-4428-A66D-967DD2E9303A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924104806" sldId="765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39:24.427" v="246"/>
        <pc:sldMkLst>
          <pc:docMk/>
          <pc:sldMk cId="709914327" sldId="766"/>
        </pc:sldMkLst>
        <pc:spChg chg="mod ord">
          <ac:chgData name="Song, JianJian" userId="21c957f8-d12c-45e3-b67f-864ab375890b" providerId="ADAL" clId="{C8806665-FD4A-4EB8-89B5-9F364A07DBD4}" dt="2020-12-01T20:39:13.540" v="245" actId="20577"/>
          <ac:spMkLst>
            <pc:docMk/>
            <pc:sldMk cId="709914327" sldId="766"/>
            <ac:spMk id="2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39:24.427" v="246"/>
          <ac:spMkLst>
            <pc:docMk/>
            <pc:sldMk cId="709914327" sldId="766"/>
            <ac:spMk id="3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709914327" sldId="766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4281604849" sldId="768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4281604849" sldId="768"/>
            <ac:spMk id="3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4281604849" sldId="768"/>
            <ac:spMk id="11" creationId="{00000000-0000-0000-0000-000000000000}"/>
          </ac:spMkLst>
        </pc:spChg>
      </pc:sldChg>
      <pc:sldChg chg="modSp mod setBg modClrScheme chgLayout">
        <pc:chgData name="Song, JianJian" userId="21c957f8-d12c-45e3-b67f-864ab375890b" providerId="ADAL" clId="{C8806665-FD4A-4EB8-89B5-9F364A07DBD4}" dt="2020-12-01T20:36:19.693" v="235" actId="207"/>
        <pc:sldMkLst>
          <pc:docMk/>
          <pc:sldMk cId="3572103380" sldId="769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572103380" sldId="769"/>
            <ac:spMk id="5" creationId="{00000000-0000-0000-0000-000000000000}"/>
          </ac:spMkLst>
        </pc:spChg>
        <pc:spChg chg="mod">
          <ac:chgData name="Song, JianJian" userId="21c957f8-d12c-45e3-b67f-864ab375890b" providerId="ADAL" clId="{C8806665-FD4A-4EB8-89B5-9F364A07DBD4}" dt="2020-12-01T20:36:19.693" v="235" actId="207"/>
          <ac:spMkLst>
            <pc:docMk/>
            <pc:sldMk cId="3572103380" sldId="769"/>
            <ac:spMk id="8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572103380" sldId="769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3797750177" sldId="770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797750177" sldId="770"/>
            <ac:spMk id="3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797750177" sldId="770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2260318027" sldId="771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2260318027" sldId="771"/>
            <ac:spMk id="5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2260318027" sldId="771"/>
            <ac:spMk id="11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2336100061" sldId="772"/>
        </pc:sldMkLst>
        <pc:spChg chg="add del mod ord">
          <ac:chgData name="Song, JianJian" userId="21c957f8-d12c-45e3-b67f-864ab375890b" providerId="ADAL" clId="{C8806665-FD4A-4EB8-89B5-9F364A07DBD4}" dt="2020-12-01T20:04:05.913" v="15" actId="700"/>
          <ac:spMkLst>
            <pc:docMk/>
            <pc:sldMk cId="2336100061" sldId="772"/>
            <ac:spMk id="3" creationId="{4EE9E35B-5781-4D8B-B5CE-F994EEF69F37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2336100061" sldId="772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3799499773" sldId="773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799499773" sldId="773"/>
            <ac:spMk id="3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799499773" sldId="773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435231597" sldId="775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435231597" sldId="775"/>
            <ac:spMk id="11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435231597" sldId="775"/>
            <ac:spMk id="2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1956516867" sldId="777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956516867" sldId="777"/>
            <ac:spMk id="3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956516867" sldId="777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837066108" sldId="778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837066108" sldId="778"/>
            <ac:spMk id="11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837066108" sldId="778"/>
            <ac:spMk id="13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3872295392" sldId="780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872295392" sldId="780"/>
            <ac:spMk id="2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872295392" sldId="780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689289631" sldId="783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689289631" sldId="783"/>
            <ac:spMk id="2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689289631" sldId="783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1604287811" sldId="786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604287811" sldId="786"/>
            <ac:spMk id="2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604287811" sldId="786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3788297547" sldId="788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788297547" sldId="788"/>
            <ac:spMk id="2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788297547" sldId="788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951870498" sldId="790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951870498" sldId="790"/>
            <ac:spMk id="2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951870498" sldId="790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362871089" sldId="791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62871089" sldId="791"/>
            <ac:spMk id="2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62871089" sldId="791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1539178786" sldId="795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539178786" sldId="795"/>
            <ac:spMk id="3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539178786" sldId="795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2479302034" sldId="796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2479302034" sldId="796"/>
            <ac:spMk id="4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2479302034" sldId="796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39:31.337" v="248" actId="20577"/>
        <pc:sldMkLst>
          <pc:docMk/>
          <pc:sldMk cId="1627150248" sldId="797"/>
        </pc:sldMkLst>
        <pc:spChg chg="mod ord">
          <ac:chgData name="Song, JianJian" userId="21c957f8-d12c-45e3-b67f-864ab375890b" providerId="ADAL" clId="{C8806665-FD4A-4EB8-89B5-9F364A07DBD4}" dt="2020-12-01T20:39:31.337" v="248" actId="20577"/>
          <ac:spMkLst>
            <pc:docMk/>
            <pc:sldMk cId="1627150248" sldId="797"/>
            <ac:spMk id="2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627150248" sldId="797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35:08.556" v="229" actId="20577"/>
        <pc:sldMkLst>
          <pc:docMk/>
          <pc:sldMk cId="2648458258" sldId="798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2648458258" sldId="798"/>
            <ac:spMk id="3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35:08.556" v="229" actId="20577"/>
          <ac:spMkLst>
            <pc:docMk/>
            <pc:sldMk cId="2648458258" sldId="798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738136133" sldId="799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738136133" sldId="799"/>
            <ac:spMk id="8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738136133" sldId="799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31:21.774" v="211" actId="20577"/>
        <pc:sldMkLst>
          <pc:docMk/>
          <pc:sldMk cId="888615893" sldId="800"/>
        </pc:sldMkLst>
        <pc:spChg chg="mod ord">
          <ac:chgData name="Song, JianJian" userId="21c957f8-d12c-45e3-b67f-864ab375890b" providerId="ADAL" clId="{C8806665-FD4A-4EB8-89B5-9F364A07DBD4}" dt="2020-12-01T20:31:21.774" v="211" actId="20577"/>
          <ac:spMkLst>
            <pc:docMk/>
            <pc:sldMk cId="888615893" sldId="800"/>
            <ac:spMk id="2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888615893" sldId="800"/>
            <ac:spMk id="3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2560146399" sldId="801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2560146399" sldId="801"/>
            <ac:spMk id="8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2560146399" sldId="801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567586564" sldId="802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567586564" sldId="802"/>
            <ac:spMk id="2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567586564" sldId="802"/>
            <ac:spMk id="11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567586564" sldId="802"/>
            <ac:spMk id="38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3786181583" sldId="803"/>
        </pc:sldMkLst>
        <pc:spChg chg="add del mod ord">
          <ac:chgData name="Song, JianJian" userId="21c957f8-d12c-45e3-b67f-864ab375890b" providerId="ADAL" clId="{C8806665-FD4A-4EB8-89B5-9F364A07DBD4}" dt="2020-12-01T20:04:05.913" v="15" actId="700"/>
          <ac:spMkLst>
            <pc:docMk/>
            <pc:sldMk cId="3786181583" sldId="803"/>
            <ac:spMk id="2" creationId="{966BFFDE-BA82-4C8F-87BD-4F1D6A75C5AB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786181583" sldId="803"/>
            <ac:spMk id="11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3172445124" sldId="804"/>
        </pc:sldMkLst>
        <pc:spChg chg="add del mod ord">
          <ac:chgData name="Song, JianJian" userId="21c957f8-d12c-45e3-b67f-864ab375890b" providerId="ADAL" clId="{C8806665-FD4A-4EB8-89B5-9F364A07DBD4}" dt="2020-12-01T20:04:05.913" v="15" actId="700"/>
          <ac:spMkLst>
            <pc:docMk/>
            <pc:sldMk cId="3172445124" sldId="804"/>
            <ac:spMk id="2" creationId="{2C0DB42B-8816-4F1D-BC99-ABDBF7A0DB9F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172445124" sldId="804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29:48.570" v="167" actId="20577"/>
        <pc:sldMkLst>
          <pc:docMk/>
          <pc:sldMk cId="3321773064" sldId="805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321773064" sldId="805"/>
            <ac:spMk id="2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321773064" sldId="805"/>
            <ac:spMk id="4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29:48.570" v="167" actId="20577"/>
          <ac:spMkLst>
            <pc:docMk/>
            <pc:sldMk cId="3321773064" sldId="805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2410847635" sldId="806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2410847635" sldId="806"/>
            <ac:spMk id="4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2410847635" sldId="806"/>
            <ac:spMk id="11" creationId="{00000000-0000-0000-0000-000000000000}"/>
          </ac:spMkLst>
        </pc:spChg>
      </pc:sldChg>
      <pc:sldChg chg="modSp add del mod modClrScheme chgLayout">
        <pc:chgData name="Song, JianJian" userId="21c957f8-d12c-45e3-b67f-864ab375890b" providerId="ADAL" clId="{C8806665-FD4A-4EB8-89B5-9F364A07DBD4}" dt="2020-12-01T20:06:00.060" v="28" actId="47"/>
        <pc:sldMkLst>
          <pc:docMk/>
          <pc:sldMk cId="3346490859" sldId="807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346490859" sldId="807"/>
            <ac:spMk id="4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346490859" sldId="807"/>
            <ac:spMk id="7" creationId="{00000000-0000-0000-0000-000000000000}"/>
          </ac:spMkLst>
        </pc:spChg>
      </pc:sldChg>
      <pc:sldChg chg="addSp delSp modSp add del mod modClrScheme chgLayout">
        <pc:chgData name="Song, JianJian" userId="21c957f8-d12c-45e3-b67f-864ab375890b" providerId="ADAL" clId="{C8806665-FD4A-4EB8-89B5-9F364A07DBD4}" dt="2020-12-01T20:06:00.806" v="29" actId="47"/>
        <pc:sldMkLst>
          <pc:docMk/>
          <pc:sldMk cId="1844092273" sldId="808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844092273" sldId="808"/>
            <ac:spMk id="4" creationId="{00000000-0000-0000-0000-000000000000}"/>
          </ac:spMkLst>
        </pc:spChg>
        <pc:spChg chg="add del mod ord">
          <ac:chgData name="Song, JianJian" userId="21c957f8-d12c-45e3-b67f-864ab375890b" providerId="ADAL" clId="{C8806665-FD4A-4EB8-89B5-9F364A07DBD4}" dt="2020-12-01T20:04:05.913" v="15" actId="700"/>
          <ac:spMkLst>
            <pc:docMk/>
            <pc:sldMk cId="1844092273" sldId="808"/>
            <ac:spMk id="5" creationId="{1DFF5C02-0BEF-439E-AD3D-40CB227504E6}"/>
          </ac:spMkLst>
        </pc:spChg>
      </pc:sldChg>
      <pc:sldChg chg="modSp add del mod modClrScheme chgLayout">
        <pc:chgData name="Song, JianJian" userId="21c957f8-d12c-45e3-b67f-864ab375890b" providerId="ADAL" clId="{C8806665-FD4A-4EB8-89B5-9F364A07DBD4}" dt="2020-12-01T20:06:01.986" v="30" actId="47"/>
        <pc:sldMkLst>
          <pc:docMk/>
          <pc:sldMk cId="1651083594" sldId="809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651083594" sldId="809"/>
            <ac:spMk id="4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1651083594" sldId="809"/>
            <ac:spMk id="6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9:50.468" v="117" actId="20577"/>
        <pc:sldMkLst>
          <pc:docMk/>
          <pc:sldMk cId="2191656987" sldId="810"/>
        </pc:sldMkLst>
        <pc:spChg chg="mod ord">
          <ac:chgData name="Song, JianJian" userId="21c957f8-d12c-45e3-b67f-864ab375890b" providerId="ADAL" clId="{C8806665-FD4A-4EB8-89B5-9F364A07DBD4}" dt="2020-12-01T20:09:50.468" v="117" actId="20577"/>
          <ac:spMkLst>
            <pc:docMk/>
            <pc:sldMk cId="2191656987" sldId="810"/>
            <ac:spMk id="2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2191656987" sldId="810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8:49.501" v="78" actId="1076"/>
        <pc:sldMkLst>
          <pc:docMk/>
          <pc:sldMk cId="464558782" sldId="811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464558782" sldId="811"/>
            <ac:spMk id="2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464558782" sldId="811"/>
            <ac:spMk id="11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464558782" sldId="811"/>
            <ac:spMk id="38" creationId="{00000000-0000-0000-0000-000000000000}"/>
          </ac:spMkLst>
        </pc:spChg>
        <pc:picChg chg="mod">
          <ac:chgData name="Song, JianJian" userId="21c957f8-d12c-45e3-b67f-864ab375890b" providerId="ADAL" clId="{C8806665-FD4A-4EB8-89B5-9F364A07DBD4}" dt="2020-12-01T20:08:49.501" v="78" actId="1076"/>
          <ac:picMkLst>
            <pc:docMk/>
            <pc:sldMk cId="464558782" sldId="811"/>
            <ac:picMk id="3" creationId="{EA55A0FD-6CBB-479E-833D-A5EEA6118055}"/>
          </ac:picMkLst>
        </pc:pic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2826476857" sldId="813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2826476857" sldId="813"/>
            <ac:spMk id="3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2826476857" sldId="813"/>
            <ac:spMk id="11" creationId="{00000000-0000-0000-0000-000000000000}"/>
          </ac:spMkLst>
        </pc:spChg>
      </pc:sldChg>
      <pc:sldChg chg="addSp delSp 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2693050758" sldId="814"/>
        </pc:sldMkLst>
        <pc:spChg chg="add del mod ord">
          <ac:chgData name="Song, JianJian" userId="21c957f8-d12c-45e3-b67f-864ab375890b" providerId="ADAL" clId="{C8806665-FD4A-4EB8-89B5-9F364A07DBD4}" dt="2020-12-01T20:04:05.913" v="15" actId="700"/>
          <ac:spMkLst>
            <pc:docMk/>
            <pc:sldMk cId="2693050758" sldId="814"/>
            <ac:spMk id="2" creationId="{7447F5E0-44DB-4D09-A2CB-3C1FB79F7033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2693050758" sldId="814"/>
            <ac:spMk id="11" creationId="{00000000-0000-0000-0000-000000000000}"/>
          </ac:spMkLst>
        </pc:spChg>
      </pc:sldChg>
      <pc:sldChg chg="modSp mod modClrScheme chgLayout">
        <pc:chgData name="Song, JianJian" userId="21c957f8-d12c-45e3-b67f-864ab375890b" providerId="ADAL" clId="{C8806665-FD4A-4EB8-89B5-9F364A07DBD4}" dt="2020-12-01T20:04:11.187" v="20"/>
        <pc:sldMkLst>
          <pc:docMk/>
          <pc:sldMk cId="3396100930" sldId="815"/>
        </pc:sldMkLst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396100930" sldId="815"/>
            <ac:spMk id="3" creationId="{00000000-0000-0000-0000-000000000000}"/>
          </ac:spMkLst>
        </pc:spChg>
        <pc:spChg chg="mod ord">
          <ac:chgData name="Song, JianJian" userId="21c957f8-d12c-45e3-b67f-864ab375890b" providerId="ADAL" clId="{C8806665-FD4A-4EB8-89B5-9F364A07DBD4}" dt="2020-12-01T20:04:11.187" v="20"/>
          <ac:spMkLst>
            <pc:docMk/>
            <pc:sldMk cId="3396100930" sldId="815"/>
            <ac:spMk id="11" creationId="{00000000-0000-0000-0000-000000000000}"/>
          </ac:spMkLst>
        </pc:spChg>
      </pc:sldChg>
      <pc:sldChg chg="add del">
        <pc:chgData name="Song, JianJian" userId="21c957f8-d12c-45e3-b67f-864ab375890b" providerId="ADAL" clId="{C8806665-FD4A-4EB8-89B5-9F364A07DBD4}" dt="2020-12-01T20:05:09.539" v="24" actId="47"/>
        <pc:sldMkLst>
          <pc:docMk/>
          <pc:sldMk cId="279740664" sldId="816"/>
        </pc:sldMkLst>
      </pc:sldChg>
      <pc:sldMasterChg chg="add addSldLayout modSldLayout">
        <pc:chgData name="Song, JianJian" userId="21c957f8-d12c-45e3-b67f-864ab375890b" providerId="ADAL" clId="{C8806665-FD4A-4EB8-89B5-9F364A07DBD4}" dt="2020-12-01T20:08:08.487" v="75" actId="1076"/>
        <pc:sldMasterMkLst>
          <pc:docMk/>
          <pc:sldMasterMk cId="807273429" sldId="2147483763"/>
        </pc:sldMasterMkLst>
        <pc:sldLayoutChg chg="modSp add mod">
          <pc:chgData name="Song, JianJian" userId="21c957f8-d12c-45e3-b67f-864ab375890b" providerId="ADAL" clId="{C8806665-FD4A-4EB8-89B5-9F364A07DBD4}" dt="2020-12-01T20:08:08.487" v="75" actId="1076"/>
          <pc:sldLayoutMkLst>
            <pc:docMk/>
            <pc:sldMasterMk cId="399381234" sldId="2147483775"/>
            <pc:sldLayoutMk cId="3703157976" sldId="2147483765"/>
          </pc:sldLayoutMkLst>
          <pc:spChg chg="mod">
            <ac:chgData name="Song, JianJian" userId="21c957f8-d12c-45e3-b67f-864ab375890b" providerId="ADAL" clId="{C8806665-FD4A-4EB8-89B5-9F364A07DBD4}" dt="2020-12-01T20:08:06.740" v="74" actId="1076"/>
            <ac:spMkLst>
              <pc:docMk/>
              <pc:sldMasterMk cId="399381234" sldId="2147483775"/>
              <pc:sldLayoutMk cId="3703157976" sldId="2147483765"/>
              <ac:spMk id="16" creationId="{00000000-0000-0000-0000-000000000000}"/>
            </ac:spMkLst>
          </pc:spChg>
          <pc:spChg chg="mod">
            <ac:chgData name="Song, JianJian" userId="21c957f8-d12c-45e3-b67f-864ab375890b" providerId="ADAL" clId="{C8806665-FD4A-4EB8-89B5-9F364A07DBD4}" dt="2020-12-01T20:05:46.958" v="26" actId="948"/>
            <ac:spMkLst>
              <pc:docMk/>
              <pc:sldMasterMk cId="399381234" sldId="2147483775"/>
              <pc:sldLayoutMk cId="3703157976" sldId="2147483765"/>
              <ac:spMk id="17" creationId="{00000000-0000-0000-0000-000000000000}"/>
            </ac:spMkLst>
          </pc:spChg>
          <pc:picChg chg="mod">
            <ac:chgData name="Song, JianJian" userId="21c957f8-d12c-45e3-b67f-864ab375890b" providerId="ADAL" clId="{C8806665-FD4A-4EB8-89B5-9F364A07DBD4}" dt="2020-12-01T20:08:08.487" v="75" actId="1076"/>
            <ac:picMkLst>
              <pc:docMk/>
              <pc:sldMasterMk cId="399381234" sldId="2147483775"/>
              <pc:sldLayoutMk cId="3703157976" sldId="2147483765"/>
              <ac:picMk id="15" creationId="{00000000-0000-0000-0000-000000000000}"/>
            </ac:picMkLst>
          </pc:picChg>
          <pc:picChg chg="mod">
            <ac:chgData name="Song, JianJian" userId="21c957f8-d12c-45e3-b67f-864ab375890b" providerId="ADAL" clId="{C8806665-FD4A-4EB8-89B5-9F364A07DBD4}" dt="2020-12-01T20:08:03.989" v="73" actId="1076"/>
            <ac:picMkLst>
              <pc:docMk/>
              <pc:sldMasterMk cId="399381234" sldId="2147483775"/>
              <pc:sldLayoutMk cId="3703157976" sldId="2147483765"/>
              <ac:picMk id="18" creationId="{00000000-0000-0000-0000-000000000000}"/>
            </ac:picMkLst>
          </pc:picChg>
        </pc:sldLayoutChg>
      </pc:sldMasterChg>
      <pc:sldMasterChg chg="addSp delSp modSp mod delSldLayout">
        <pc:chgData name="Song, JianJian" userId="21c957f8-d12c-45e3-b67f-864ab375890b" providerId="ADAL" clId="{C8806665-FD4A-4EB8-89B5-9F364A07DBD4}" dt="2020-12-01T20:07:50.894" v="71" actId="14100"/>
        <pc:sldMasterMkLst>
          <pc:docMk/>
          <pc:sldMasterMk cId="399381234" sldId="2147483775"/>
        </pc:sldMasterMkLst>
        <pc:spChg chg="mod">
          <ac:chgData name="Song, JianJian" userId="21c957f8-d12c-45e3-b67f-864ab375890b" providerId="ADAL" clId="{C8806665-FD4A-4EB8-89B5-9F364A07DBD4}" dt="2020-12-01T20:07:50.894" v="71" actId="14100"/>
          <ac:spMkLst>
            <pc:docMk/>
            <pc:sldMasterMk cId="399381234" sldId="2147483775"/>
            <ac:spMk id="6" creationId="{00000000-0000-0000-0000-000000000000}"/>
          </ac:spMkLst>
        </pc:spChg>
        <pc:spChg chg="add del">
          <ac:chgData name="Song, JianJian" userId="21c957f8-d12c-45e3-b67f-864ab375890b" providerId="ADAL" clId="{C8806665-FD4A-4EB8-89B5-9F364A07DBD4}" dt="2020-12-01T20:06:33.382" v="32" actId="22"/>
          <ac:spMkLst>
            <pc:docMk/>
            <pc:sldMasterMk cId="399381234" sldId="2147483775"/>
            <ac:spMk id="7" creationId="{B1F301E6-1614-425F-A5E2-E1EACA883A2A}"/>
          </ac:spMkLst>
        </pc:spChg>
        <pc:sldLayoutChg chg="del">
          <pc:chgData name="Song, JianJian" userId="21c957f8-d12c-45e3-b67f-864ab375890b" providerId="ADAL" clId="{C8806665-FD4A-4EB8-89B5-9F364A07DBD4}" dt="2020-12-01T20:06:00.060" v="28" actId="47"/>
          <pc:sldLayoutMkLst>
            <pc:docMk/>
            <pc:sldMasterMk cId="399381234" sldId="2147483775"/>
            <pc:sldLayoutMk cId="4029023733" sldId="2147483789"/>
          </pc:sldLayoutMkLst>
        </pc:sldLayoutChg>
      </pc:sldMasterChg>
      <pc:sldMasterChg chg="addSp modSldLayout">
        <pc:chgData name="Song, JianJian" userId="21c957f8-d12c-45e3-b67f-864ab375890b" providerId="ADAL" clId="{C8806665-FD4A-4EB8-89B5-9F364A07DBD4}" dt="2020-12-01T20:04:11.187" v="20"/>
        <pc:sldMasterMkLst>
          <pc:docMk/>
          <pc:sldMasterMk cId="4166962157" sldId="2147483791"/>
        </pc:sldMasterMkLst>
        <pc:picChg chg="add">
          <ac:chgData name="Song, JianJian" userId="21c957f8-d12c-45e3-b67f-864ab375890b" providerId="ADAL" clId="{C8806665-FD4A-4EB8-89B5-9F364A07DBD4}" dt="2020-12-01T20:00:24.387" v="0"/>
          <ac:picMkLst>
            <pc:docMk/>
            <pc:sldMasterMk cId="4166962157" sldId="2147483791"/>
            <ac:picMk id="8" creationId="{F164A4FB-D24D-49CE-A950-DFFFB32C14B3}"/>
          </ac:picMkLst>
        </pc:picChg>
        <pc:sldLayoutChg chg="modSp mod">
          <pc:chgData name="Song, JianJian" userId="21c957f8-d12c-45e3-b67f-864ab375890b" providerId="ADAL" clId="{C8806665-FD4A-4EB8-89B5-9F364A07DBD4}" dt="2020-12-01T20:04:08.123" v="18" actId="948"/>
          <pc:sldLayoutMkLst>
            <pc:docMk/>
            <pc:sldMasterMk cId="4166962157" sldId="2147483791"/>
            <pc:sldLayoutMk cId="1821532765" sldId="2147483793"/>
          </pc:sldLayoutMkLst>
          <pc:spChg chg="mod">
            <ac:chgData name="Song, JianJian" userId="21c957f8-d12c-45e3-b67f-864ab375890b" providerId="ADAL" clId="{C8806665-FD4A-4EB8-89B5-9F364A07DBD4}" dt="2020-12-01T20:04:08.123" v="18" actId="948"/>
            <ac:spMkLst>
              <pc:docMk/>
              <pc:sldMasterMk cId="4166962157" sldId="2147483791"/>
              <pc:sldLayoutMk cId="1821532765" sldId="2147483793"/>
              <ac:spMk id="17" creationId="{00000000-0000-0000-0000-000000000000}"/>
            </ac:spMkLst>
          </pc:spChg>
        </pc:sldLayoutChg>
        <pc:sldLayoutChg chg="addSp delSp">
          <pc:chgData name="Song, JianJian" userId="21c957f8-d12c-45e3-b67f-864ab375890b" providerId="ADAL" clId="{C8806665-FD4A-4EB8-89B5-9F364A07DBD4}" dt="2020-12-01T20:04:11.187" v="20"/>
          <pc:sldLayoutMkLst>
            <pc:docMk/>
            <pc:sldMasterMk cId="4166962157" sldId="2147483791"/>
            <pc:sldLayoutMk cId="3834337046" sldId="2147483796"/>
          </pc:sldLayoutMkLst>
          <pc:spChg chg="add del">
            <ac:chgData name="Song, JianJian" userId="21c957f8-d12c-45e3-b67f-864ab375890b" providerId="ADAL" clId="{C8806665-FD4A-4EB8-89B5-9F364A07DBD4}" dt="2020-12-01T20:04:11.187" v="20"/>
            <ac:spMkLst>
              <pc:docMk/>
              <pc:sldMasterMk cId="4166962157" sldId="2147483791"/>
              <pc:sldLayoutMk cId="3834337046" sldId="2147483796"/>
              <ac:spMk id="12" creationId="{00000000-0000-0000-0000-000000000000}"/>
            </ac:spMkLst>
          </pc:spChg>
          <pc:spChg chg="add del">
            <ac:chgData name="Song, JianJian" userId="21c957f8-d12c-45e3-b67f-864ab375890b" providerId="ADAL" clId="{C8806665-FD4A-4EB8-89B5-9F364A07DBD4}" dt="2020-12-01T20:04:11.187" v="20"/>
            <ac:spMkLst>
              <pc:docMk/>
              <pc:sldMasterMk cId="4166962157" sldId="2147483791"/>
              <pc:sldLayoutMk cId="3834337046" sldId="2147483796"/>
              <ac:spMk id="14" creationId="{00000000-0000-0000-0000-000000000000}"/>
            </ac:spMkLst>
          </pc:spChg>
          <pc:spChg chg="add del">
            <ac:chgData name="Song, JianJian" userId="21c957f8-d12c-45e3-b67f-864ab375890b" providerId="ADAL" clId="{C8806665-FD4A-4EB8-89B5-9F364A07DBD4}" dt="2020-12-01T20:04:11.187" v="20"/>
            <ac:spMkLst>
              <pc:docMk/>
              <pc:sldMasterMk cId="4166962157" sldId="2147483791"/>
              <pc:sldLayoutMk cId="3834337046" sldId="2147483796"/>
              <ac:spMk id="16" creationId="{00000000-0000-0000-0000-000000000000}"/>
            </ac:spMkLst>
          </pc:spChg>
          <pc:picChg chg="add del">
            <ac:chgData name="Song, JianJian" userId="21c957f8-d12c-45e3-b67f-864ab375890b" providerId="ADAL" clId="{C8806665-FD4A-4EB8-89B5-9F364A07DBD4}" dt="2020-12-01T20:04:11.187" v="20"/>
            <ac:picMkLst>
              <pc:docMk/>
              <pc:sldMasterMk cId="4166962157" sldId="2147483791"/>
              <pc:sldLayoutMk cId="3834337046" sldId="2147483796"/>
              <ac:picMk id="8" creationId="{00000000-0000-0000-0000-000000000000}"/>
            </ac:picMkLst>
          </pc:picChg>
          <pc:picChg chg="add del">
            <ac:chgData name="Song, JianJian" userId="21c957f8-d12c-45e3-b67f-864ab375890b" providerId="ADAL" clId="{C8806665-FD4A-4EB8-89B5-9F364A07DBD4}" dt="2020-12-01T20:04:11.187" v="20"/>
            <ac:picMkLst>
              <pc:docMk/>
              <pc:sldMasterMk cId="4166962157" sldId="2147483791"/>
              <pc:sldLayoutMk cId="3834337046" sldId="2147483796"/>
              <ac:picMk id="9" creationId="{00000000-0000-0000-0000-000000000000}"/>
            </ac:picMkLst>
          </pc:picChg>
          <pc:picChg chg="add del">
            <ac:chgData name="Song, JianJian" userId="21c957f8-d12c-45e3-b67f-864ab375890b" providerId="ADAL" clId="{C8806665-FD4A-4EB8-89B5-9F364A07DBD4}" dt="2020-12-01T20:04:11.187" v="20"/>
            <ac:picMkLst>
              <pc:docMk/>
              <pc:sldMasterMk cId="4166962157" sldId="2147483791"/>
              <pc:sldLayoutMk cId="3834337046" sldId="2147483796"/>
              <ac:picMk id="10" creationId="{00000000-0000-0000-0000-000000000000}"/>
            </ac:picMkLst>
          </pc:picChg>
          <pc:picChg chg="add del">
            <ac:chgData name="Song, JianJian" userId="21c957f8-d12c-45e3-b67f-864ab375890b" providerId="ADAL" clId="{C8806665-FD4A-4EB8-89B5-9F364A07DBD4}" dt="2020-12-01T20:04:11.187" v="20"/>
            <ac:picMkLst>
              <pc:docMk/>
              <pc:sldMasterMk cId="4166962157" sldId="2147483791"/>
              <pc:sldLayoutMk cId="3834337046" sldId="2147483796"/>
              <ac:picMk id="13" creationId="{00000000-0000-0000-0000-000000000000}"/>
            </ac:picMkLst>
          </pc:picChg>
          <pc:picChg chg="add del">
            <ac:chgData name="Song, JianJian" userId="21c957f8-d12c-45e3-b67f-864ab375890b" providerId="ADAL" clId="{C8806665-FD4A-4EB8-89B5-9F364A07DBD4}" dt="2020-12-01T20:04:11.187" v="20"/>
            <ac:picMkLst>
              <pc:docMk/>
              <pc:sldMasterMk cId="4166962157" sldId="2147483791"/>
              <pc:sldLayoutMk cId="3834337046" sldId="2147483796"/>
              <ac:picMk id="15" creationId="{00000000-0000-0000-0000-000000000000}"/>
            </ac:picMkLst>
          </pc:picChg>
          <pc:picChg chg="add del">
            <ac:chgData name="Song, JianJian" userId="21c957f8-d12c-45e3-b67f-864ab375890b" providerId="ADAL" clId="{C8806665-FD4A-4EB8-89B5-9F364A07DBD4}" dt="2020-12-01T20:04:11.187" v="20"/>
            <ac:picMkLst>
              <pc:docMk/>
              <pc:sldMasterMk cId="4166962157" sldId="2147483791"/>
              <pc:sldLayoutMk cId="3834337046" sldId="2147483796"/>
              <ac:picMk id="18" creationId="{00000000-0000-0000-0000-000000000000}"/>
            </ac:picMkLst>
          </pc:picChg>
        </pc:sldLayoutChg>
        <pc:sldLayoutChg chg="addSp delSp">
          <pc:chgData name="Song, JianJian" userId="21c957f8-d12c-45e3-b67f-864ab375890b" providerId="ADAL" clId="{C8806665-FD4A-4EB8-89B5-9F364A07DBD4}" dt="2020-12-01T20:04:11.187" v="20"/>
          <pc:sldLayoutMkLst>
            <pc:docMk/>
            <pc:sldMasterMk cId="4166962157" sldId="2147483791"/>
            <pc:sldLayoutMk cId="104972894" sldId="2147483797"/>
          </pc:sldLayoutMkLst>
          <pc:spChg chg="add del">
            <ac:chgData name="Song, JianJian" userId="21c957f8-d12c-45e3-b67f-864ab375890b" providerId="ADAL" clId="{C8806665-FD4A-4EB8-89B5-9F364A07DBD4}" dt="2020-12-01T20:04:11.187" v="20"/>
            <ac:spMkLst>
              <pc:docMk/>
              <pc:sldMasterMk cId="4166962157" sldId="2147483791"/>
              <pc:sldLayoutMk cId="104972894" sldId="2147483797"/>
              <ac:spMk id="4" creationId="{00000000-0000-0000-0000-000000000000}"/>
            </ac:spMkLst>
          </pc:spChg>
        </pc:sldLayoutChg>
        <pc:sldLayoutChg chg="addSp delSp">
          <pc:chgData name="Song, JianJian" userId="21c957f8-d12c-45e3-b67f-864ab375890b" providerId="ADAL" clId="{C8806665-FD4A-4EB8-89B5-9F364A07DBD4}" dt="2020-12-01T20:04:11.187" v="20"/>
          <pc:sldLayoutMkLst>
            <pc:docMk/>
            <pc:sldMasterMk cId="4166962157" sldId="2147483791"/>
            <pc:sldLayoutMk cId="72285409" sldId="2147483798"/>
          </pc:sldLayoutMkLst>
          <pc:spChg chg="add del">
            <ac:chgData name="Song, JianJian" userId="21c957f8-d12c-45e3-b67f-864ab375890b" providerId="ADAL" clId="{C8806665-FD4A-4EB8-89B5-9F364A07DBD4}" dt="2020-12-01T20:04:11.187" v="20"/>
            <ac:spMkLst>
              <pc:docMk/>
              <pc:sldMasterMk cId="4166962157" sldId="2147483791"/>
              <pc:sldLayoutMk cId="72285409" sldId="2147483798"/>
              <ac:spMk id="4" creationId="{00000000-0000-0000-0000-000000000000}"/>
            </ac:spMkLst>
          </pc:spChg>
        </pc:sldLayoutChg>
        <pc:sldLayoutChg chg="addSp delSp">
          <pc:chgData name="Song, JianJian" userId="21c957f8-d12c-45e3-b67f-864ab375890b" providerId="ADAL" clId="{C8806665-FD4A-4EB8-89B5-9F364A07DBD4}" dt="2020-12-01T20:04:11.187" v="20"/>
          <pc:sldLayoutMkLst>
            <pc:docMk/>
            <pc:sldMasterMk cId="4166962157" sldId="2147483791"/>
            <pc:sldLayoutMk cId="2734083339" sldId="2147483799"/>
          </pc:sldLayoutMkLst>
          <pc:spChg chg="add del">
            <ac:chgData name="Song, JianJian" userId="21c957f8-d12c-45e3-b67f-864ab375890b" providerId="ADAL" clId="{C8806665-FD4A-4EB8-89B5-9F364A07DBD4}" dt="2020-12-01T20:04:11.187" v="20"/>
            <ac:spMkLst>
              <pc:docMk/>
              <pc:sldMasterMk cId="4166962157" sldId="2147483791"/>
              <pc:sldLayoutMk cId="2734083339" sldId="2147483799"/>
              <ac:spMk id="4" creationId="{00000000-0000-0000-0000-000000000000}"/>
            </ac:spMkLst>
          </pc:spChg>
        </pc:sldLayoutChg>
        <pc:sldLayoutChg chg="addSp delSp">
          <pc:chgData name="Song, JianJian" userId="21c957f8-d12c-45e3-b67f-864ab375890b" providerId="ADAL" clId="{C8806665-FD4A-4EB8-89B5-9F364A07DBD4}" dt="2020-12-01T20:04:11.187" v="20"/>
          <pc:sldLayoutMkLst>
            <pc:docMk/>
            <pc:sldMasterMk cId="4166962157" sldId="2147483791"/>
            <pc:sldLayoutMk cId="553177710" sldId="2147483800"/>
          </pc:sldLayoutMkLst>
          <pc:spChg chg="add del">
            <ac:chgData name="Song, JianJian" userId="21c957f8-d12c-45e3-b67f-864ab375890b" providerId="ADAL" clId="{C8806665-FD4A-4EB8-89B5-9F364A07DBD4}" dt="2020-12-01T20:04:11.187" v="20"/>
            <ac:spMkLst>
              <pc:docMk/>
              <pc:sldMasterMk cId="4166962157" sldId="2147483791"/>
              <pc:sldLayoutMk cId="553177710" sldId="2147483800"/>
              <ac:spMk id="4" creationId="{00000000-0000-0000-0000-000000000000}"/>
            </ac:spMkLst>
          </pc:spChg>
        </pc:sldLayoutChg>
        <pc:sldLayoutChg chg="addSp delSp">
          <pc:chgData name="Song, JianJian" userId="21c957f8-d12c-45e3-b67f-864ab375890b" providerId="ADAL" clId="{C8806665-FD4A-4EB8-89B5-9F364A07DBD4}" dt="2020-12-01T20:04:11.187" v="20"/>
          <pc:sldLayoutMkLst>
            <pc:docMk/>
            <pc:sldMasterMk cId="4166962157" sldId="2147483791"/>
            <pc:sldLayoutMk cId="2940321177" sldId="2147483801"/>
          </pc:sldLayoutMkLst>
          <pc:spChg chg="add del">
            <ac:chgData name="Song, JianJian" userId="21c957f8-d12c-45e3-b67f-864ab375890b" providerId="ADAL" clId="{C8806665-FD4A-4EB8-89B5-9F364A07DBD4}" dt="2020-12-01T20:04:11.187" v="20"/>
            <ac:spMkLst>
              <pc:docMk/>
              <pc:sldMasterMk cId="4166962157" sldId="2147483791"/>
              <pc:sldLayoutMk cId="2940321177" sldId="2147483801"/>
              <ac:spMk id="4" creationId="{00000000-0000-0000-0000-000000000000}"/>
            </ac:spMkLst>
          </pc:spChg>
        </pc:sldLayoutChg>
      </pc:sldMasterChg>
    </pc:docChg>
  </pc:docChgLst>
  <pc:docChgLst>
    <pc:chgData name="Song, JianJian" userId="21c957f8-d12c-45e3-b67f-864ab375890b" providerId="ADAL" clId="{0F4EA5EC-600D-409C-B9A8-91D3B8E1F0E2}"/>
    <pc:docChg chg="undo custSel addSld modSld delMainMaster modMainMaster">
      <pc:chgData name="Song, JianJian" userId="21c957f8-d12c-45e3-b67f-864ab375890b" providerId="ADAL" clId="{0F4EA5EC-600D-409C-B9A8-91D3B8E1F0E2}" dt="2021-08-13T21:18:14.723" v="132" actId="20577"/>
      <pc:docMkLst>
        <pc:docMk/>
      </pc:docMkLst>
      <pc:sldChg chg="modSp mod">
        <pc:chgData name="Song, JianJian" userId="21c957f8-d12c-45e3-b67f-864ab375890b" providerId="ADAL" clId="{0F4EA5EC-600D-409C-B9A8-91D3B8E1F0E2}" dt="2021-08-13T21:17:50.069" v="125" actId="20577"/>
        <pc:sldMkLst>
          <pc:docMk/>
          <pc:sldMk cId="0" sldId="640"/>
        </pc:sldMkLst>
        <pc:spChg chg="mod">
          <ac:chgData name="Song, JianJian" userId="21c957f8-d12c-45e3-b67f-864ab375890b" providerId="ADAL" clId="{0F4EA5EC-600D-409C-B9A8-91D3B8E1F0E2}" dt="2021-08-13T21:17:50.069" v="125" actId="20577"/>
          <ac:spMkLst>
            <pc:docMk/>
            <pc:sldMk cId="0" sldId="640"/>
            <ac:spMk id="2" creationId="{00000000-0000-0000-0000-000000000000}"/>
          </ac:spMkLst>
        </pc:spChg>
      </pc:sldChg>
      <pc:sldChg chg="delSp mod">
        <pc:chgData name="Song, JianJian" userId="21c957f8-d12c-45e3-b67f-864ab375890b" providerId="ADAL" clId="{0F4EA5EC-600D-409C-B9A8-91D3B8E1F0E2}" dt="2021-08-12T23:22:58.196" v="81" actId="478"/>
        <pc:sldMkLst>
          <pc:docMk/>
          <pc:sldMk cId="1061974669" sldId="712"/>
        </pc:sldMkLst>
        <pc:inkChg chg="del">
          <ac:chgData name="Song, JianJian" userId="21c957f8-d12c-45e3-b67f-864ab375890b" providerId="ADAL" clId="{0F4EA5EC-600D-409C-B9A8-91D3B8E1F0E2}" dt="2021-08-12T23:22:58.196" v="81" actId="478"/>
          <ac:inkMkLst>
            <pc:docMk/>
            <pc:sldMk cId="1061974669" sldId="712"/>
            <ac:inkMk id="2" creationId="{46A8DEF7-9D2D-4927-8A71-CE42A5AF51F2}"/>
          </ac:inkMkLst>
        </pc:inkChg>
      </pc:sldChg>
      <pc:sldChg chg="delSp mod">
        <pc:chgData name="Song, JianJian" userId="21c957f8-d12c-45e3-b67f-864ab375890b" providerId="ADAL" clId="{0F4EA5EC-600D-409C-B9A8-91D3B8E1F0E2}" dt="2021-08-12T23:21:31.636" v="45" actId="478"/>
        <pc:sldMkLst>
          <pc:docMk/>
          <pc:sldMk cId="2395776127" sldId="719"/>
        </pc:sldMkLst>
        <pc:inkChg chg="del">
          <ac:chgData name="Song, JianJian" userId="21c957f8-d12c-45e3-b67f-864ab375890b" providerId="ADAL" clId="{0F4EA5EC-600D-409C-B9A8-91D3B8E1F0E2}" dt="2021-08-12T23:21:31.636" v="45" actId="478"/>
          <ac:inkMkLst>
            <pc:docMk/>
            <pc:sldMk cId="2395776127" sldId="719"/>
            <ac:inkMk id="3" creationId="{9D3CB614-7A00-4593-95AA-0873220DEA56}"/>
          </ac:inkMkLst>
        </pc:inkChg>
      </pc:sldChg>
      <pc:sldChg chg="delSp mod">
        <pc:chgData name="Song, JianJian" userId="21c957f8-d12c-45e3-b67f-864ab375890b" providerId="ADAL" clId="{0F4EA5EC-600D-409C-B9A8-91D3B8E1F0E2}" dt="2021-08-12T23:22:24.986" v="74" actId="478"/>
        <pc:sldMkLst>
          <pc:docMk/>
          <pc:sldMk cId="157476586" sldId="720"/>
        </pc:sldMkLst>
        <pc:inkChg chg="del">
          <ac:chgData name="Song, JianJian" userId="21c957f8-d12c-45e3-b67f-864ab375890b" providerId="ADAL" clId="{0F4EA5EC-600D-409C-B9A8-91D3B8E1F0E2}" dt="2021-08-12T23:22:24.986" v="74" actId="478"/>
          <ac:inkMkLst>
            <pc:docMk/>
            <pc:sldMk cId="157476586" sldId="720"/>
            <ac:inkMk id="2" creationId="{5E627F14-16C9-43D2-8C8F-A342472BF874}"/>
          </ac:inkMkLst>
        </pc:inkChg>
      </pc:sldChg>
      <pc:sldChg chg="delSp mod">
        <pc:chgData name="Song, JianJian" userId="21c957f8-d12c-45e3-b67f-864ab375890b" providerId="ADAL" clId="{0F4EA5EC-600D-409C-B9A8-91D3B8E1F0E2}" dt="2021-08-12T23:22:33.290" v="76" actId="478"/>
        <pc:sldMkLst>
          <pc:docMk/>
          <pc:sldMk cId="180112079" sldId="722"/>
        </pc:sldMkLst>
        <pc:inkChg chg="del">
          <ac:chgData name="Song, JianJian" userId="21c957f8-d12c-45e3-b67f-864ab375890b" providerId="ADAL" clId="{0F4EA5EC-600D-409C-B9A8-91D3B8E1F0E2}" dt="2021-08-12T23:22:33.290" v="76" actId="478"/>
          <ac:inkMkLst>
            <pc:docMk/>
            <pc:sldMk cId="180112079" sldId="722"/>
            <ac:inkMk id="4" creationId="{6A7BB3F2-D9F9-464F-8273-590DCFC72218}"/>
          </ac:inkMkLst>
        </pc:inkChg>
      </pc:sldChg>
      <pc:sldChg chg="delSp mod">
        <pc:chgData name="Song, JianJian" userId="21c957f8-d12c-45e3-b67f-864ab375890b" providerId="ADAL" clId="{0F4EA5EC-600D-409C-B9A8-91D3B8E1F0E2}" dt="2021-08-12T23:22:43.498" v="79" actId="478"/>
        <pc:sldMkLst>
          <pc:docMk/>
          <pc:sldMk cId="2181717339" sldId="723"/>
        </pc:sldMkLst>
        <pc:inkChg chg="del">
          <ac:chgData name="Song, JianJian" userId="21c957f8-d12c-45e3-b67f-864ab375890b" providerId="ADAL" clId="{0F4EA5EC-600D-409C-B9A8-91D3B8E1F0E2}" dt="2021-08-12T23:22:43.498" v="79" actId="478"/>
          <ac:inkMkLst>
            <pc:docMk/>
            <pc:sldMk cId="2181717339" sldId="723"/>
            <ac:inkMk id="2" creationId="{76BAE4F2-328D-4846-9FE4-B5027FF8E896}"/>
          </ac:inkMkLst>
        </pc:inkChg>
      </pc:sldChg>
      <pc:sldChg chg="delSp mod">
        <pc:chgData name="Song, JianJian" userId="21c957f8-d12c-45e3-b67f-864ab375890b" providerId="ADAL" clId="{0F4EA5EC-600D-409C-B9A8-91D3B8E1F0E2}" dt="2021-08-12T23:23:24.436" v="82" actId="478"/>
        <pc:sldMkLst>
          <pc:docMk/>
          <pc:sldMk cId="2363963029" sldId="749"/>
        </pc:sldMkLst>
        <pc:inkChg chg="del">
          <ac:chgData name="Song, JianJian" userId="21c957f8-d12c-45e3-b67f-864ab375890b" providerId="ADAL" clId="{0F4EA5EC-600D-409C-B9A8-91D3B8E1F0E2}" dt="2021-08-12T23:23:24.436" v="82" actId="478"/>
          <ac:inkMkLst>
            <pc:docMk/>
            <pc:sldMk cId="2363963029" sldId="749"/>
            <ac:inkMk id="2" creationId="{81FA480B-AD99-4B2F-A6C9-7C5EA169C910}"/>
          </ac:inkMkLst>
        </pc:inkChg>
      </pc:sldChg>
      <pc:sldChg chg="delSp mod">
        <pc:chgData name="Song, JianJian" userId="21c957f8-d12c-45e3-b67f-864ab375890b" providerId="ADAL" clId="{0F4EA5EC-600D-409C-B9A8-91D3B8E1F0E2}" dt="2021-08-12T23:23:28.413" v="83" actId="478"/>
        <pc:sldMkLst>
          <pc:docMk/>
          <pc:sldMk cId="2319382208" sldId="756"/>
        </pc:sldMkLst>
        <pc:inkChg chg="del">
          <ac:chgData name="Song, JianJian" userId="21c957f8-d12c-45e3-b67f-864ab375890b" providerId="ADAL" clId="{0F4EA5EC-600D-409C-B9A8-91D3B8E1F0E2}" dt="2021-08-12T23:23:28.413" v="83" actId="478"/>
          <ac:inkMkLst>
            <pc:docMk/>
            <pc:sldMk cId="2319382208" sldId="756"/>
            <ac:inkMk id="5" creationId="{166DC261-625A-405F-AD11-ADE241AFA289}"/>
          </ac:inkMkLst>
        </pc:inkChg>
      </pc:sldChg>
      <pc:sldChg chg="delSp mod">
        <pc:chgData name="Song, JianJian" userId="21c957f8-d12c-45e3-b67f-864ab375890b" providerId="ADAL" clId="{0F4EA5EC-600D-409C-B9A8-91D3B8E1F0E2}" dt="2021-08-12T23:23:36.474" v="84" actId="478"/>
        <pc:sldMkLst>
          <pc:docMk/>
          <pc:sldMk cId="425265671" sldId="760"/>
        </pc:sldMkLst>
        <pc:inkChg chg="del">
          <ac:chgData name="Song, JianJian" userId="21c957f8-d12c-45e3-b67f-864ab375890b" providerId="ADAL" clId="{0F4EA5EC-600D-409C-B9A8-91D3B8E1F0E2}" dt="2021-08-12T23:23:36.474" v="84" actId="478"/>
          <ac:inkMkLst>
            <pc:docMk/>
            <pc:sldMk cId="425265671" sldId="760"/>
            <ac:inkMk id="4" creationId="{DF6FFF14-7C54-4049-B4B7-476D994B01C1}"/>
          </ac:inkMkLst>
        </pc:inkChg>
      </pc:sldChg>
      <pc:sldChg chg="delSp mod">
        <pc:chgData name="Song, JianJian" userId="21c957f8-d12c-45e3-b67f-864ab375890b" providerId="ADAL" clId="{0F4EA5EC-600D-409C-B9A8-91D3B8E1F0E2}" dt="2021-08-12T23:25:28.680" v="114" actId="478"/>
        <pc:sldMkLst>
          <pc:docMk/>
          <pc:sldMk cId="1809372792" sldId="763"/>
        </pc:sldMkLst>
        <pc:inkChg chg="del">
          <ac:chgData name="Song, JianJian" userId="21c957f8-d12c-45e3-b67f-864ab375890b" providerId="ADAL" clId="{0F4EA5EC-600D-409C-B9A8-91D3B8E1F0E2}" dt="2021-08-12T23:25:28.680" v="114" actId="478"/>
          <ac:inkMkLst>
            <pc:docMk/>
            <pc:sldMk cId="1809372792" sldId="763"/>
            <ac:inkMk id="2" creationId="{43B33C2B-3831-438D-BF44-371B04429CCC}"/>
          </ac:inkMkLst>
        </pc:inkChg>
      </pc:sldChg>
      <pc:sldChg chg="delSp mod">
        <pc:chgData name="Song, JianJian" userId="21c957f8-d12c-45e3-b67f-864ab375890b" providerId="ADAL" clId="{0F4EA5EC-600D-409C-B9A8-91D3B8E1F0E2}" dt="2021-08-12T23:25:36.377" v="116" actId="478"/>
        <pc:sldMkLst>
          <pc:docMk/>
          <pc:sldMk cId="1681099445" sldId="764"/>
        </pc:sldMkLst>
        <pc:inkChg chg="del">
          <ac:chgData name="Song, JianJian" userId="21c957f8-d12c-45e3-b67f-864ab375890b" providerId="ADAL" clId="{0F4EA5EC-600D-409C-B9A8-91D3B8E1F0E2}" dt="2021-08-12T23:25:32.332" v="115" actId="478"/>
          <ac:inkMkLst>
            <pc:docMk/>
            <pc:sldMk cId="1681099445" sldId="764"/>
            <ac:inkMk id="3" creationId="{CEDC74E9-43CE-432C-8FB7-3F2EFF28B321}"/>
          </ac:inkMkLst>
        </pc:inkChg>
        <pc:inkChg chg="del">
          <ac:chgData name="Song, JianJian" userId="21c957f8-d12c-45e3-b67f-864ab375890b" providerId="ADAL" clId="{0F4EA5EC-600D-409C-B9A8-91D3B8E1F0E2}" dt="2021-08-12T23:25:36.377" v="116" actId="478"/>
          <ac:inkMkLst>
            <pc:docMk/>
            <pc:sldMk cId="1681099445" sldId="764"/>
            <ac:inkMk id="4" creationId="{99830040-158D-4FDA-8BDF-4AA19AD014CA}"/>
          </ac:inkMkLst>
        </pc:inkChg>
      </pc:sldChg>
      <pc:sldChg chg="delSp mod">
        <pc:chgData name="Song, JianJian" userId="21c957f8-d12c-45e3-b67f-864ab375890b" providerId="ADAL" clId="{0F4EA5EC-600D-409C-B9A8-91D3B8E1F0E2}" dt="2021-08-12T23:25:43.017" v="117" actId="478"/>
        <pc:sldMkLst>
          <pc:docMk/>
          <pc:sldMk cId="4281604849" sldId="768"/>
        </pc:sldMkLst>
        <pc:inkChg chg="del">
          <ac:chgData name="Song, JianJian" userId="21c957f8-d12c-45e3-b67f-864ab375890b" providerId="ADAL" clId="{0F4EA5EC-600D-409C-B9A8-91D3B8E1F0E2}" dt="2021-08-12T23:25:43.017" v="117" actId="478"/>
          <ac:inkMkLst>
            <pc:docMk/>
            <pc:sldMk cId="4281604849" sldId="768"/>
            <ac:inkMk id="2" creationId="{1DA76FBB-6466-4D60-9C8C-C232DFBCF337}"/>
          </ac:inkMkLst>
        </pc:inkChg>
      </pc:sldChg>
      <pc:sldChg chg="delSp mod">
        <pc:chgData name="Song, JianJian" userId="21c957f8-d12c-45e3-b67f-864ab375890b" providerId="ADAL" clId="{0F4EA5EC-600D-409C-B9A8-91D3B8E1F0E2}" dt="2021-08-12T23:22:40.850" v="78" actId="478"/>
        <pc:sldMkLst>
          <pc:docMk/>
          <pc:sldMk cId="2260318027" sldId="771"/>
        </pc:sldMkLst>
        <pc:inkChg chg="del">
          <ac:chgData name="Song, JianJian" userId="21c957f8-d12c-45e3-b67f-864ab375890b" providerId="ADAL" clId="{0F4EA5EC-600D-409C-B9A8-91D3B8E1F0E2}" dt="2021-08-12T23:22:40.850" v="78" actId="478"/>
          <ac:inkMkLst>
            <pc:docMk/>
            <pc:sldMk cId="2260318027" sldId="771"/>
            <ac:inkMk id="2" creationId="{28B4845D-08ED-4984-8DAB-448FC999621C}"/>
          </ac:inkMkLst>
        </pc:inkChg>
      </pc:sldChg>
      <pc:sldChg chg="addSp delSp modSp mod">
        <pc:chgData name="Song, JianJian" userId="21c957f8-d12c-45e3-b67f-864ab375890b" providerId="ADAL" clId="{0F4EA5EC-600D-409C-B9A8-91D3B8E1F0E2}" dt="2021-08-12T23:25:23.093" v="113" actId="207"/>
        <pc:sldMkLst>
          <pc:docMk/>
          <pc:sldMk cId="2336100061" sldId="772"/>
        </pc:sldMkLst>
        <pc:spChg chg="add mod">
          <ac:chgData name="Song, JianJian" userId="21c957f8-d12c-45e3-b67f-864ab375890b" providerId="ADAL" clId="{0F4EA5EC-600D-409C-B9A8-91D3B8E1F0E2}" dt="2021-08-12T23:25:23.093" v="113" actId="207"/>
          <ac:spMkLst>
            <pc:docMk/>
            <pc:sldMk cId="2336100061" sldId="772"/>
            <ac:spMk id="4" creationId="{748A6FBE-CB00-4269-8D3D-94042BC6FAD1}"/>
          </ac:spMkLst>
        </pc:spChg>
        <pc:inkChg chg="add del">
          <ac:chgData name="Song, JianJian" userId="21c957f8-d12c-45e3-b67f-864ab375890b" providerId="ADAL" clId="{0F4EA5EC-600D-409C-B9A8-91D3B8E1F0E2}" dt="2021-08-12T23:25:13.973" v="112" actId="478"/>
          <ac:inkMkLst>
            <pc:docMk/>
            <pc:sldMk cId="2336100061" sldId="772"/>
            <ac:inkMk id="3" creationId="{CCD346DF-8669-486F-AA30-81B0FFE4B3D0}"/>
          </ac:inkMkLst>
        </pc:inkChg>
      </pc:sldChg>
      <pc:sldChg chg="delSp mod">
        <pc:chgData name="Song, JianJian" userId="21c957f8-d12c-45e3-b67f-864ab375890b" providerId="ADAL" clId="{0F4EA5EC-600D-409C-B9A8-91D3B8E1F0E2}" dt="2021-08-12T23:25:45.926" v="118" actId="478"/>
        <pc:sldMkLst>
          <pc:docMk/>
          <pc:sldMk cId="1956516867" sldId="777"/>
        </pc:sldMkLst>
        <pc:inkChg chg="del">
          <ac:chgData name="Song, JianJian" userId="21c957f8-d12c-45e3-b67f-864ab375890b" providerId="ADAL" clId="{0F4EA5EC-600D-409C-B9A8-91D3B8E1F0E2}" dt="2021-08-12T23:25:45.926" v="118" actId="478"/>
          <ac:inkMkLst>
            <pc:docMk/>
            <pc:sldMk cId="1956516867" sldId="777"/>
            <ac:inkMk id="4" creationId="{798C501B-DD93-4F31-8131-F7A36ED0F915}"/>
          </ac:inkMkLst>
        </pc:inkChg>
      </pc:sldChg>
      <pc:sldChg chg="delSp mod">
        <pc:chgData name="Song, JianJian" userId="21c957f8-d12c-45e3-b67f-864ab375890b" providerId="ADAL" clId="{0F4EA5EC-600D-409C-B9A8-91D3B8E1F0E2}" dt="2021-08-12T23:21:17.581" v="43" actId="478"/>
        <pc:sldMkLst>
          <pc:docMk/>
          <pc:sldMk cId="3872295392" sldId="780"/>
        </pc:sldMkLst>
        <pc:inkChg chg="del">
          <ac:chgData name="Song, JianJian" userId="21c957f8-d12c-45e3-b67f-864ab375890b" providerId="ADAL" clId="{0F4EA5EC-600D-409C-B9A8-91D3B8E1F0E2}" dt="2021-08-12T23:21:17.581" v="43" actId="478"/>
          <ac:inkMkLst>
            <pc:docMk/>
            <pc:sldMk cId="3872295392" sldId="780"/>
            <ac:inkMk id="3" creationId="{2F9F6C4F-7C4B-465A-B800-8E8E4939BB2F}"/>
          </ac:inkMkLst>
        </pc:inkChg>
      </pc:sldChg>
      <pc:sldChg chg="delSp mod">
        <pc:chgData name="Song, JianJian" userId="21c957f8-d12c-45e3-b67f-864ab375890b" providerId="ADAL" clId="{0F4EA5EC-600D-409C-B9A8-91D3B8E1F0E2}" dt="2021-08-12T23:21:22.547" v="44" actId="478"/>
        <pc:sldMkLst>
          <pc:docMk/>
          <pc:sldMk cId="1604287811" sldId="786"/>
        </pc:sldMkLst>
        <pc:inkChg chg="del">
          <ac:chgData name="Song, JianJian" userId="21c957f8-d12c-45e3-b67f-864ab375890b" providerId="ADAL" clId="{0F4EA5EC-600D-409C-B9A8-91D3B8E1F0E2}" dt="2021-08-12T23:21:22.547" v="44" actId="478"/>
          <ac:inkMkLst>
            <pc:docMk/>
            <pc:sldMk cId="1604287811" sldId="786"/>
            <ac:inkMk id="3" creationId="{DC133F88-35CE-47AF-A093-AEA6CA95CB03}"/>
          </ac:inkMkLst>
        </pc:inkChg>
      </pc:sldChg>
      <pc:sldChg chg="delSp mod">
        <pc:chgData name="Song, JianJian" userId="21c957f8-d12c-45e3-b67f-864ab375890b" providerId="ADAL" clId="{0F4EA5EC-600D-409C-B9A8-91D3B8E1F0E2}" dt="2021-08-12T23:22:37.028" v="77" actId="478"/>
        <pc:sldMkLst>
          <pc:docMk/>
          <pc:sldMk cId="1539178786" sldId="795"/>
        </pc:sldMkLst>
        <pc:inkChg chg="del">
          <ac:chgData name="Song, JianJian" userId="21c957f8-d12c-45e3-b67f-864ab375890b" providerId="ADAL" clId="{0F4EA5EC-600D-409C-B9A8-91D3B8E1F0E2}" dt="2021-08-12T23:22:37.028" v="77" actId="478"/>
          <ac:inkMkLst>
            <pc:docMk/>
            <pc:sldMk cId="1539178786" sldId="795"/>
            <ac:inkMk id="4" creationId="{5FF5B2E8-CEDE-40D9-9507-7886F3CFD9BD}"/>
          </ac:inkMkLst>
        </pc:inkChg>
      </pc:sldChg>
      <pc:sldChg chg="delSp mod">
        <pc:chgData name="Song, JianJian" userId="21c957f8-d12c-45e3-b67f-864ab375890b" providerId="ADAL" clId="{0F4EA5EC-600D-409C-B9A8-91D3B8E1F0E2}" dt="2021-08-12T23:22:30.313" v="75" actId="478"/>
        <pc:sldMkLst>
          <pc:docMk/>
          <pc:sldMk cId="738136133" sldId="799"/>
        </pc:sldMkLst>
        <pc:inkChg chg="del">
          <ac:chgData name="Song, JianJian" userId="21c957f8-d12c-45e3-b67f-864ab375890b" providerId="ADAL" clId="{0F4EA5EC-600D-409C-B9A8-91D3B8E1F0E2}" dt="2021-08-12T23:22:30.313" v="75" actId="478"/>
          <ac:inkMkLst>
            <pc:docMk/>
            <pc:sldMk cId="738136133" sldId="799"/>
            <ac:inkMk id="2" creationId="{B33D85D7-B411-40CE-B9D3-A9AAD2B8A761}"/>
          </ac:inkMkLst>
        </pc:inkChg>
      </pc:sldChg>
      <pc:sldChg chg="delSp mod">
        <pc:chgData name="Song, JianJian" userId="21c957f8-d12c-45e3-b67f-864ab375890b" providerId="ADAL" clId="{0F4EA5EC-600D-409C-B9A8-91D3B8E1F0E2}" dt="2021-08-12T23:22:53.114" v="80" actId="478"/>
        <pc:sldMkLst>
          <pc:docMk/>
          <pc:sldMk cId="888615893" sldId="800"/>
        </pc:sldMkLst>
        <pc:inkChg chg="del">
          <ac:chgData name="Song, JianJian" userId="21c957f8-d12c-45e3-b67f-864ab375890b" providerId="ADAL" clId="{0F4EA5EC-600D-409C-B9A8-91D3B8E1F0E2}" dt="2021-08-12T23:22:53.114" v="80" actId="478"/>
          <ac:inkMkLst>
            <pc:docMk/>
            <pc:sldMk cId="888615893" sldId="800"/>
            <ac:inkMk id="5" creationId="{135D3E4E-015F-4E06-8F41-CB5D1E6719A5}"/>
          </ac:inkMkLst>
        </pc:inkChg>
      </pc:sldChg>
      <pc:sldChg chg="delSp modSp mod">
        <pc:chgData name="Song, JianJian" userId="21c957f8-d12c-45e3-b67f-864ab375890b" providerId="ADAL" clId="{0F4EA5EC-600D-409C-B9A8-91D3B8E1F0E2}" dt="2021-08-12T23:22:08.022" v="73" actId="20577"/>
        <pc:sldMkLst>
          <pc:docMk/>
          <pc:sldMk cId="567586564" sldId="802"/>
        </pc:sldMkLst>
        <pc:spChg chg="mod">
          <ac:chgData name="Song, JianJian" userId="21c957f8-d12c-45e3-b67f-864ab375890b" providerId="ADAL" clId="{0F4EA5EC-600D-409C-B9A8-91D3B8E1F0E2}" dt="2021-08-12T23:22:08.022" v="73" actId="20577"/>
          <ac:spMkLst>
            <pc:docMk/>
            <pc:sldMk cId="567586564" sldId="802"/>
            <ac:spMk id="2" creationId="{00000000-0000-0000-0000-000000000000}"/>
          </ac:spMkLst>
        </pc:spChg>
        <pc:spChg chg="mod">
          <ac:chgData name="Song, JianJian" userId="21c957f8-d12c-45e3-b67f-864ab375890b" providerId="ADAL" clId="{0F4EA5EC-600D-409C-B9A8-91D3B8E1F0E2}" dt="2021-08-12T23:21:57.594" v="57" actId="20577"/>
          <ac:spMkLst>
            <pc:docMk/>
            <pc:sldMk cId="567586564" sldId="802"/>
            <ac:spMk id="11" creationId="{00000000-0000-0000-0000-000000000000}"/>
          </ac:spMkLst>
        </pc:spChg>
        <pc:inkChg chg="del">
          <ac:chgData name="Song, JianJian" userId="21c957f8-d12c-45e3-b67f-864ab375890b" providerId="ADAL" clId="{0F4EA5EC-600D-409C-B9A8-91D3B8E1F0E2}" dt="2021-08-12T23:21:02.674" v="40" actId="478"/>
          <ac:inkMkLst>
            <pc:docMk/>
            <pc:sldMk cId="567586564" sldId="802"/>
            <ac:inkMk id="3" creationId="{C7267AEE-1C0C-44AE-99F3-7679084E9071}"/>
          </ac:inkMkLst>
        </pc:inkChg>
        <pc:inkChg chg="del">
          <ac:chgData name="Song, JianJian" userId="21c957f8-d12c-45e3-b67f-864ab375890b" providerId="ADAL" clId="{0F4EA5EC-600D-409C-B9A8-91D3B8E1F0E2}" dt="2021-08-12T23:21:06.945" v="41" actId="478"/>
          <ac:inkMkLst>
            <pc:docMk/>
            <pc:sldMk cId="567586564" sldId="802"/>
            <ac:inkMk id="4" creationId="{0B8C913B-8BCD-4F0C-8E8C-F3B76AEC9D7F}"/>
          </ac:inkMkLst>
        </pc:inkChg>
      </pc:sldChg>
      <pc:sldChg chg="delSp mod">
        <pc:chgData name="Song, JianJian" userId="21c957f8-d12c-45e3-b67f-864ab375890b" providerId="ADAL" clId="{0F4EA5EC-600D-409C-B9A8-91D3B8E1F0E2}" dt="2021-08-12T23:21:35.880" v="46" actId="478"/>
        <pc:sldMkLst>
          <pc:docMk/>
          <pc:sldMk cId="3321773064" sldId="805"/>
        </pc:sldMkLst>
        <pc:inkChg chg="del">
          <ac:chgData name="Song, JianJian" userId="21c957f8-d12c-45e3-b67f-864ab375890b" providerId="ADAL" clId="{0F4EA5EC-600D-409C-B9A8-91D3B8E1F0E2}" dt="2021-08-12T23:21:35.880" v="46" actId="478"/>
          <ac:inkMkLst>
            <pc:docMk/>
            <pc:sldMk cId="3321773064" sldId="805"/>
            <ac:inkMk id="5" creationId="{06A97038-6AB9-4B63-82C5-966925551F4E}"/>
          </ac:inkMkLst>
        </pc:inkChg>
      </pc:sldChg>
      <pc:sldChg chg="delSp mod">
        <pc:chgData name="Song, JianJian" userId="21c957f8-d12c-45e3-b67f-864ab375890b" providerId="ADAL" clId="{0F4EA5EC-600D-409C-B9A8-91D3B8E1F0E2}" dt="2021-08-12T23:21:10.830" v="42" actId="478"/>
        <pc:sldMkLst>
          <pc:docMk/>
          <pc:sldMk cId="464558782" sldId="811"/>
        </pc:sldMkLst>
        <pc:inkChg chg="del">
          <ac:chgData name="Song, JianJian" userId="21c957f8-d12c-45e3-b67f-864ab375890b" providerId="ADAL" clId="{0F4EA5EC-600D-409C-B9A8-91D3B8E1F0E2}" dt="2021-08-12T23:21:10.830" v="42" actId="478"/>
          <ac:inkMkLst>
            <pc:docMk/>
            <pc:sldMk cId="464558782" sldId="811"/>
            <ac:inkMk id="4" creationId="{05EB57A4-1606-489D-873A-2C7DD5FCB500}"/>
          </ac:inkMkLst>
        </pc:inkChg>
      </pc:sldChg>
      <pc:sldChg chg="add">
        <pc:chgData name="Song, JianJian" userId="21c957f8-d12c-45e3-b67f-864ab375890b" providerId="ADAL" clId="{0F4EA5EC-600D-409C-B9A8-91D3B8E1F0E2}" dt="2021-08-12T23:21:51.113" v="47" actId="2890"/>
        <pc:sldMkLst>
          <pc:docMk/>
          <pc:sldMk cId="636659276" sldId="816"/>
        </pc:sldMkLst>
      </pc:sldChg>
      <pc:sldMasterChg chg="del modSldLayout sldLayoutOrd">
        <pc:chgData name="Song, JianJian" userId="21c957f8-d12c-45e3-b67f-864ab375890b" providerId="ADAL" clId="{0F4EA5EC-600D-409C-B9A8-91D3B8E1F0E2}" dt="2021-08-13T21:18:06.718" v="127" actId="2696"/>
        <pc:sldMasterMkLst>
          <pc:docMk/>
          <pc:sldMasterMk cId="807273429" sldId="2147483763"/>
        </pc:sldMasterMkLst>
        <pc:sldLayoutChg chg="modSp mod">
          <pc:chgData name="Song, JianJian" userId="21c957f8-d12c-45e3-b67f-864ab375890b" providerId="ADAL" clId="{0F4EA5EC-600D-409C-B9A8-91D3B8E1F0E2}" dt="2021-08-12T23:20:39.958" v="11" actId="20577"/>
          <pc:sldLayoutMkLst>
            <pc:docMk/>
            <pc:sldMasterMk cId="399381234" sldId="2147483775"/>
            <pc:sldLayoutMk cId="3703157976" sldId="2147483765"/>
          </pc:sldLayoutMkLst>
          <pc:spChg chg="mod">
            <ac:chgData name="Song, JianJian" userId="21c957f8-d12c-45e3-b67f-864ab375890b" providerId="ADAL" clId="{0F4EA5EC-600D-409C-B9A8-91D3B8E1F0E2}" dt="2021-08-12T23:20:39.958" v="11" actId="20577"/>
            <ac:spMkLst>
              <pc:docMk/>
              <pc:sldMasterMk cId="399381234" sldId="2147483775"/>
              <pc:sldLayoutMk cId="3703157976" sldId="2147483765"/>
              <ac:spMk id="14" creationId="{00000000-0000-0000-0000-000000000000}"/>
            </ac:spMkLst>
          </pc:spChg>
        </pc:sldLayoutChg>
      </pc:sldMasterChg>
      <pc:sldMasterChg chg="modSp mod modSldLayout sldLayoutOrd">
        <pc:chgData name="Song, JianJian" userId="21c957f8-d12c-45e3-b67f-864ab375890b" providerId="ADAL" clId="{0F4EA5EC-600D-409C-B9A8-91D3B8E1F0E2}" dt="2021-08-13T21:18:14.723" v="132" actId="20577"/>
        <pc:sldMasterMkLst>
          <pc:docMk/>
          <pc:sldMasterMk cId="399381234" sldId="2147483775"/>
        </pc:sldMasterMkLst>
        <pc:spChg chg="mod">
          <ac:chgData name="Song, JianJian" userId="21c957f8-d12c-45e3-b67f-864ab375890b" providerId="ADAL" clId="{0F4EA5EC-600D-409C-B9A8-91D3B8E1F0E2}" dt="2021-08-13T21:18:14.723" v="132" actId="20577"/>
          <ac:spMkLst>
            <pc:docMk/>
            <pc:sldMasterMk cId="399381234" sldId="2147483775"/>
            <ac:spMk id="6" creationId="{00000000-0000-0000-0000-000000000000}"/>
          </ac:spMkLst>
        </pc:spChg>
        <pc:sldLayoutChg chg="modSp mod ord">
          <pc:chgData name="Song, JianJian" userId="21c957f8-d12c-45e3-b67f-864ab375890b" providerId="ADAL" clId="{0F4EA5EC-600D-409C-B9A8-91D3B8E1F0E2}" dt="2021-08-13T21:18:04.789" v="126" actId="20578"/>
          <pc:sldLayoutMkLst>
            <pc:docMk/>
            <pc:sldMasterMk cId="399381234" sldId="2147483775"/>
            <pc:sldLayoutMk cId="3703157976" sldId="2147483765"/>
          </pc:sldLayoutMkLst>
          <pc:spChg chg="mod">
            <ac:chgData name="Song, JianJian" userId="21c957f8-d12c-45e3-b67f-864ab375890b" providerId="ADAL" clId="{0F4EA5EC-600D-409C-B9A8-91D3B8E1F0E2}" dt="2021-08-13T21:18:04.789" v="126" actId="20578"/>
            <ac:spMkLst>
              <pc:docMk/>
              <pc:sldMasterMk cId="399381234" sldId="2147483775"/>
              <pc:sldLayoutMk cId="3703157976" sldId="2147483765"/>
              <ac:spMk id="3" creationId="{00000000-0000-0000-0000-000000000000}"/>
            </ac:spMkLst>
          </pc:spChg>
          <pc:spChg chg="mod">
            <ac:chgData name="Song, JianJian" userId="21c957f8-d12c-45e3-b67f-864ab375890b" providerId="ADAL" clId="{0F4EA5EC-600D-409C-B9A8-91D3B8E1F0E2}" dt="2021-08-13T21:18:04.789" v="126" actId="20578"/>
            <ac:spMkLst>
              <pc:docMk/>
              <pc:sldMasterMk cId="399381234" sldId="2147483775"/>
              <pc:sldLayoutMk cId="3703157976" sldId="2147483765"/>
              <ac:spMk id="17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>
            <a:lvl1pPr defTabSz="967009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Laptop Software Suite</a:t>
            </a: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46" y="1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>
            <a:lvl1pPr algn="r" defTabSz="967009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121634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b" anchorCtr="0" compatLnSpc="1">
            <a:prstTxWarp prst="textNoShape">
              <a:avLst/>
            </a:prstTxWarp>
          </a:bodyPr>
          <a:lstStyle>
            <a:lvl1pPr defTabSz="967009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46" y="9121634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b" anchorCtr="0" compatLnSpc="1">
            <a:prstTxWarp prst="textNoShape">
              <a:avLst/>
            </a:prstTxWarp>
          </a:bodyPr>
          <a:lstStyle>
            <a:lvl1pPr algn="r" defTabSz="967009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fld id="{575B36FB-67C8-4F1C-8499-7888AE05B25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2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04" name="Rectangle 103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>
            <a:lvl1pPr defTabSz="967009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62505" name="Rectangle 103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255713" y="719138"/>
            <a:ext cx="4803775" cy="3602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2506" name="Rectangle 103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690" y="4560817"/>
            <a:ext cx="5365820" cy="4321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2507" name="Rectangle 1035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46" y="1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>
            <a:lvl1pPr algn="r" defTabSz="967009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62508" name="Rectangle 103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121634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b" anchorCtr="0" compatLnSpc="1">
            <a:prstTxWarp prst="textNoShape">
              <a:avLst/>
            </a:prstTxWarp>
          </a:bodyPr>
          <a:lstStyle>
            <a:lvl1pPr defTabSz="967009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62509" name="Rectangle 103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46" y="9121634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b" anchorCtr="0" compatLnSpc="1">
            <a:prstTxWarp prst="textNoShape">
              <a:avLst/>
            </a:prstTxWarp>
          </a:bodyPr>
          <a:lstStyle>
            <a:lvl1pPr algn="r" defTabSz="967009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fld id="{362CC374-0673-434D-B4B6-0BEF1F34546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1932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ynamic_programming_language" TargetMode="External"/><Relationship Id="rId13" Type="http://schemas.openxmlformats.org/officeDocument/2006/relationships/hyperlink" Target="https://en.wikipedia.org/wiki/Object-oriented_programming" TargetMode="External"/><Relationship Id="rId18" Type="http://schemas.openxmlformats.org/officeDocument/2006/relationships/hyperlink" Target="https://en.wikipedia.org/wiki/Tcl#cite_note-inception-9" TargetMode="External"/><Relationship Id="rId3" Type="http://schemas.openxmlformats.org/officeDocument/2006/relationships/hyperlink" Target="https://en.wikipedia.org/wiki/Help:IPA/English" TargetMode="External"/><Relationship Id="rId21" Type="http://schemas.openxmlformats.org/officeDocument/2006/relationships/hyperlink" Target="https://en.wikipedia.org/wiki/Operating_system" TargetMode="External"/><Relationship Id="rId7" Type="http://schemas.openxmlformats.org/officeDocument/2006/relationships/hyperlink" Target="https://en.wikipedia.org/wiki/Interpreter_(computing)" TargetMode="External"/><Relationship Id="rId12" Type="http://schemas.openxmlformats.org/officeDocument/2006/relationships/hyperlink" Target="https://en.wikipedia.org/wiki/Programming_paradigm" TargetMode="External"/><Relationship Id="rId17" Type="http://schemas.openxmlformats.org/officeDocument/2006/relationships/hyperlink" Target="https://en.wikipedia.org/wiki/C_(programming_language)" TargetMode="External"/><Relationship Id="rId2" Type="http://schemas.openxmlformats.org/officeDocument/2006/relationships/slide" Target="../slides/slide12.xml"/><Relationship Id="rId16" Type="http://schemas.openxmlformats.org/officeDocument/2006/relationships/hyperlink" Target="https://en.wikipedia.org/wiki/Procedural_programming" TargetMode="External"/><Relationship Id="rId20" Type="http://schemas.openxmlformats.org/officeDocument/2006/relationships/hyperlink" Target="https://en.wikipedia.org/wiki/Tcl#cite_note-10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General-purpose_programming_language" TargetMode="External"/><Relationship Id="rId11" Type="http://schemas.openxmlformats.org/officeDocument/2006/relationships/hyperlink" Target="https://en.wikipedia.org/wiki/Tcl#cite_note-8" TargetMode="External"/><Relationship Id="rId5" Type="http://schemas.openxmlformats.org/officeDocument/2006/relationships/hyperlink" Target="https://en.wikipedia.org/wiki/High-level_programming_language" TargetMode="External"/><Relationship Id="rId15" Type="http://schemas.openxmlformats.org/officeDocument/2006/relationships/hyperlink" Target="https://en.wikipedia.org/wiki/Functional_programming" TargetMode="External"/><Relationship Id="rId23" Type="http://schemas.openxmlformats.org/officeDocument/2006/relationships/hyperlink" Target="https://en.wikipedia.org/wiki/Tcl#cite_note-11" TargetMode="External"/><Relationship Id="rId10" Type="http://schemas.openxmlformats.org/officeDocument/2006/relationships/hyperlink" Target="https://en.wikipedia.org/wiki/Command_(computing)" TargetMode="External"/><Relationship Id="rId19" Type="http://schemas.openxmlformats.org/officeDocument/2006/relationships/hyperlink" Target="https://en.wikipedia.org/wiki/Rapid_application_development" TargetMode="External"/><Relationship Id="rId4" Type="http://schemas.openxmlformats.org/officeDocument/2006/relationships/hyperlink" Target="https://en.wikipedia.org/wiki/Tcl#cite_note-6" TargetMode="External"/><Relationship Id="rId9" Type="http://schemas.openxmlformats.org/officeDocument/2006/relationships/hyperlink" Target="https://en.wikipedia.org/wiki/Tcl#cite_note-7" TargetMode="External"/><Relationship Id="rId14" Type="http://schemas.openxmlformats.org/officeDocument/2006/relationships/hyperlink" Target="https://en.wikipedia.org/wiki/Imperative_programming" TargetMode="External"/><Relationship Id="rId22" Type="http://schemas.openxmlformats.org/officeDocument/2006/relationships/hyperlink" Target="https://en.wikipedia.org/wiki/Embedded_systems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33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84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008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Tcl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(pronounced "tickle" or </a:t>
            </a:r>
            <a:r>
              <a:rPr kumimoji="1" lang="en-US" sz="1200" b="0" i="1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tee cee ell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3" tooltip="Help:IPA/English"/>
              </a:rPr>
              <a:t>/ˈtiː siː ɛl/</a:t>
            </a:r>
            <a:r>
              <a:rPr kumimoji="1" lang="en-US" sz="1200" b="0" i="0" u="none" strike="noStrike" kern="1200" baseline="300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4"/>
              </a:rPr>
              <a:t>[6]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) is a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5" tooltip="High-level programming language"/>
              </a:rPr>
              <a:t>high-level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6" tooltip="General-purpose programming language"/>
              </a:rPr>
              <a:t>general-purpose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7" tooltip="Interpreter (computing)"/>
              </a:rPr>
              <a:t>interpreted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8" tooltip="Dynamic programming language"/>
              </a:rPr>
              <a:t>dynamic programming language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 It was designed with the goal of being very simple but powerful.</a:t>
            </a:r>
            <a:r>
              <a:rPr kumimoji="1" lang="en-US" sz="1200" b="0" i="0" u="none" strike="noStrike" kern="1200" baseline="300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9"/>
              </a:rPr>
              <a:t>[7]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Tcl casts everything into the mold of a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10" tooltip="Command (computing)"/>
              </a:rPr>
              <a:t>command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even programming constructs like variable assignment and procedure definition.</a:t>
            </a:r>
            <a:r>
              <a:rPr kumimoji="1" lang="en-US" sz="1200" b="0" i="0" u="none" strike="noStrike" kern="1200" baseline="300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11"/>
              </a:rPr>
              <a:t>[8]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Tcl supports multiple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12" tooltip="Programming paradigm"/>
              </a:rPr>
              <a:t>programming paradigms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including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13" tooltip="Object-oriented programming"/>
              </a:rPr>
              <a:t>object-oriented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14" tooltip="Imperative programming"/>
              </a:rPr>
              <a:t>imperative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and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15" tooltip="Functional programming"/>
              </a:rPr>
              <a:t>functional programming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or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16" tooltip="Procedural programming"/>
              </a:rPr>
              <a:t>procedural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styles.</a:t>
            </a:r>
          </a:p>
          <a:p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It is commonly used embedded into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17" tooltip="C (programming language)"/>
              </a:rPr>
              <a:t>C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applications,</a:t>
            </a:r>
            <a:r>
              <a:rPr kumimoji="1" lang="en-US" sz="1200" b="0" i="0" u="none" strike="noStrike" kern="1200" baseline="300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18"/>
              </a:rPr>
              <a:t>[9]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for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19" tooltip="Rapid application development"/>
              </a:rPr>
              <a:t>rapid prototyping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scripted applications, GUIs, and testing.</a:t>
            </a:r>
            <a:r>
              <a:rPr kumimoji="1" lang="en-US" sz="1200" b="0" i="0" u="none" strike="noStrike" kern="1200" baseline="300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20"/>
              </a:rPr>
              <a:t>[10]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Tcl interpreters are available for many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21" tooltip="Operating system"/>
              </a:rPr>
              <a:t>operating systems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allowing Tcl code to run on a wide variety of systems. Because Tcl is a very compact language, it is used on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22" tooltip="Embedded systems"/>
              </a:rPr>
              <a:t>embedded systems</a:t>
            </a:r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platforms, both in its full form and in several other small-footprint versions.</a:t>
            </a:r>
            <a:r>
              <a:rPr kumimoji="1" lang="en-US" sz="1200" b="0" i="0" u="none" strike="noStrike" kern="1200" baseline="300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23"/>
              </a:rPr>
              <a:t>[11]</a:t>
            </a:r>
            <a:endParaRPr kumimoji="1" lang="en-US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defTabSz="91426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42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19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387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06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00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220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69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73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72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785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69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97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623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648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40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38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33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045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34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42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859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615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0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61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5322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477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178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424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6663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099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482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761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6704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850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50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950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0214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349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783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9804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144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5498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533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586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349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804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2116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335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027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08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614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69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2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6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e530 Winter2019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45418"/>
            <a:ext cx="8686800" cy="3810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457200" y="526418"/>
            <a:ext cx="81534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609600"/>
            <a:ext cx="8458200" cy="585046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spcAft>
                <a:spcPts val="0"/>
              </a:spcAft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60190040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e530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244383" y="269153"/>
            <a:ext cx="6781800" cy="609600"/>
          </a:xfrm>
          <a:prstGeom prst="rect">
            <a:avLst/>
          </a:prstGeom>
          <a:gradFill>
            <a:gsLst>
              <a:gs pos="0">
                <a:srgbClr val="FFC000"/>
              </a:gs>
              <a:gs pos="39999">
                <a:schemeClr val="tx1">
                  <a:lumMod val="85000"/>
                </a:schemeClr>
              </a:gs>
              <a:gs pos="70000">
                <a:schemeClr val="tx2">
                  <a:lumMod val="90000"/>
                </a:schemeClr>
              </a:gs>
              <a:gs pos="88000">
                <a:srgbClr val="92D050"/>
              </a:gs>
              <a:gs pos="100000">
                <a:srgbClr val="8C3D91"/>
              </a:gs>
            </a:gsLst>
            <a:lin ang="5400000" scaled="0"/>
          </a:gradFill>
          <a:ln w="12700">
            <a:noFill/>
            <a:miter lim="800000"/>
            <a:headEnd/>
            <a:tailEnd/>
          </a:ln>
          <a:effectLst>
            <a:outerShdw dist="56796" dir="3806097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3" name="Picture 12" descr="rose4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9000" y="457201"/>
            <a:ext cx="1676400" cy="396830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81000" y="1042374"/>
            <a:ext cx="6172200" cy="5157874"/>
          </a:xfrm>
          <a:prstGeom prst="rect">
            <a:avLst/>
          </a:prstGeo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 extrusionH="76200" prstMaterial="plastic">
            <a:extrusionClr>
              <a:srgbClr val="6600CC"/>
            </a:extrusionClr>
          </a:sp3d>
        </p:spPr>
        <p:txBody>
          <a:bodyPr/>
          <a:lstStyle>
            <a:lvl1pPr>
              <a:spcBef>
                <a:spcPts val="500"/>
              </a:spcBef>
              <a:defRPr sz="1800">
                <a:solidFill>
                  <a:srgbClr val="002060"/>
                </a:solidFill>
              </a:defRPr>
            </a:lvl1pPr>
            <a:lvl2pPr>
              <a:spcBef>
                <a:spcPts val="300"/>
              </a:spcBef>
              <a:defRPr sz="16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Picture 5" descr="bar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55059" y="6553200"/>
            <a:ext cx="3726474" cy="49661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8" name="Picture 7" descr="rose4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9000" y="457200"/>
            <a:ext cx="1676400" cy="39683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05400" y="6164305"/>
            <a:ext cx="396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1800" dirty="0">
                <a:solidFill>
                  <a:srgbClr val="C00000"/>
                </a:solidFill>
                <a:effectLst/>
              </a:rPr>
              <a:t>ECE530</a:t>
            </a:r>
            <a:r>
              <a:rPr lang="en-US" sz="1800" baseline="0" dirty="0">
                <a:solidFill>
                  <a:srgbClr val="C00000"/>
                </a:solidFill>
                <a:effectLst/>
              </a:rPr>
              <a:t> Advanced Microcomputers </a:t>
            </a:r>
            <a:endParaRPr lang="en-US" sz="1800" dirty="0">
              <a:solidFill>
                <a:srgbClr val="C00000"/>
              </a:solidFill>
              <a:effectLst/>
            </a:endParaRPr>
          </a:p>
        </p:txBody>
      </p:sp>
      <p:pic>
        <p:nvPicPr>
          <p:cNvPr id="10" name="Picture 9" descr="rose4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9000" y="457201"/>
            <a:ext cx="1676400" cy="39683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8938" y="914400"/>
            <a:ext cx="181652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buNone/>
            </a:pPr>
            <a:r>
              <a:rPr lang="en-US" sz="1600" b="0" cap="none" spc="0" dirty="0">
                <a:ln w="0"/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</a:rPr>
              <a:t>Winter 2019-2020</a:t>
            </a:r>
          </a:p>
        </p:txBody>
      </p:sp>
      <p:pic>
        <p:nvPicPr>
          <p:cNvPr id="15" name="Picture 2" descr="http://www.mouser.com/images/digilentinc/lrg/410-279-KI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473" y="3505200"/>
            <a:ext cx="1749425" cy="148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012328" y="5062194"/>
            <a:ext cx="1899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  <a:effectLst/>
              </a:rPr>
              <a:t>Zybo Development Board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554" y="5449357"/>
            <a:ext cx="673837" cy="69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01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e530 Winter2019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5466"/>
            <a:ext cx="8763000" cy="381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381000" y="516466"/>
            <a:ext cx="82296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628138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ce530 half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534400" cy="3810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375820" y="523040"/>
            <a:ext cx="8082379" cy="11099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206829" y="750903"/>
            <a:ext cx="51054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q"/>
              <a:defRPr sz="2200" b="0">
                <a:solidFill>
                  <a:srgbClr val="002060"/>
                </a:solidFill>
              </a:defRPr>
            </a:lvl1pPr>
            <a:lvl2pPr>
              <a:spcBef>
                <a:spcPts val="600"/>
              </a:spcBef>
              <a:buFont typeface="Courier New" pitchFamily="49" charset="0"/>
              <a:buChar char="o"/>
              <a:defRPr sz="1800" b="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857165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e530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49" y="104030"/>
            <a:ext cx="8686800" cy="381000"/>
          </a:xfrm>
          <a:prstGeom prst="rect">
            <a:avLst/>
          </a:prstGeom>
        </p:spPr>
        <p:txBody>
          <a:bodyPr/>
          <a:lstStyle>
            <a:lvl1pPr>
              <a:defRPr sz="2200"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457200" y="526418"/>
            <a:ext cx="81534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677130"/>
            <a:ext cx="84582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buFont typeface="Wingdings" pitchFamily="2" charset="2"/>
              <a:buChar char="q"/>
              <a:defRPr sz="1800">
                <a:solidFill>
                  <a:srgbClr val="002060"/>
                </a:solidFill>
              </a:defRPr>
            </a:lvl1pPr>
            <a:lvl2pPr>
              <a:spcBef>
                <a:spcPts val="500"/>
              </a:spcBef>
              <a:spcAft>
                <a:spcPts val="40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663853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020HU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7467600" cy="609600"/>
          </a:xfrm>
          <a:prstGeom prst="rect">
            <a:avLst/>
          </a:prstGeom>
          <a:gradFill>
            <a:gsLst>
              <a:gs pos="0">
                <a:srgbClr val="FFC000"/>
              </a:gs>
              <a:gs pos="39999">
                <a:schemeClr val="tx1">
                  <a:lumMod val="85000"/>
                </a:schemeClr>
              </a:gs>
              <a:gs pos="70000">
                <a:schemeClr val="tx2">
                  <a:lumMod val="90000"/>
                </a:schemeClr>
              </a:gs>
              <a:gs pos="88000">
                <a:srgbClr val="92D050"/>
              </a:gs>
              <a:gs pos="100000">
                <a:srgbClr val="8C3D91"/>
              </a:gs>
            </a:gsLst>
            <a:lin ang="5400000" scaled="0"/>
          </a:gradFill>
          <a:ln w="12700">
            <a:noFill/>
            <a:miter lim="800000"/>
            <a:headEnd/>
            <a:tailEnd/>
          </a:ln>
          <a:effectLst>
            <a:outerShdw dist="56796" dir="3806097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>
              <a:defRPr sz="22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80999" y="1042374"/>
            <a:ext cx="6558303" cy="5099748"/>
          </a:xfrm>
          <a:prstGeom prst="rect">
            <a:avLst/>
          </a:prstGeo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 extrusionH="76200" prstMaterial="plastic">
            <a:extrusionClr>
              <a:srgbClr val="6600CC"/>
            </a:extrusionClr>
          </a:sp3d>
        </p:spPr>
        <p:txBody>
          <a:bodyPr/>
          <a:lstStyle>
            <a:lvl1pPr>
              <a:lnSpc>
                <a:spcPts val="2160"/>
              </a:lnSpc>
              <a:spcBef>
                <a:spcPts val="300"/>
              </a:spcBef>
              <a:spcAft>
                <a:spcPts val="300"/>
              </a:spcAft>
              <a:defRPr sz="1800">
                <a:solidFill>
                  <a:srgbClr val="002060"/>
                </a:solidFill>
              </a:defRPr>
            </a:lvl1pPr>
            <a:lvl2pPr>
              <a:spcBef>
                <a:spcPts val="200"/>
              </a:spcBef>
              <a:defRPr sz="16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Picture 5" descr="bar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85751" y="6359660"/>
            <a:ext cx="3726474" cy="49661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5226316" y="6050705"/>
            <a:ext cx="3705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1800" baseline="0" dirty="0">
                <a:solidFill>
                  <a:srgbClr val="002060"/>
                </a:solidFill>
                <a:effectLst/>
              </a:rPr>
              <a:t>Software and Hardware Co-Design</a:t>
            </a:r>
            <a:endParaRPr lang="en-US" sz="1800" dirty="0">
              <a:solidFill>
                <a:srgbClr val="00B0F0"/>
              </a:solidFill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85855" y="483916"/>
            <a:ext cx="145264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buNone/>
            </a:pPr>
            <a:r>
              <a:rPr lang="en-US" sz="1600" b="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Summer 2021</a:t>
            </a:r>
          </a:p>
        </p:txBody>
      </p:sp>
      <p:pic>
        <p:nvPicPr>
          <p:cNvPr id="15" name="Picture 2" descr="http://www.mouser.com/images/digilentinc/lrg/410-279-KI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61" y="4343789"/>
            <a:ext cx="1749425" cy="148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044226" y="5773706"/>
            <a:ext cx="1899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Zybo Development Board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465" y="5396537"/>
            <a:ext cx="673837" cy="690225"/>
          </a:xfrm>
          <a:prstGeom prst="rect">
            <a:avLst/>
          </a:prstGeom>
        </p:spPr>
      </p:pic>
      <p:pic>
        <p:nvPicPr>
          <p:cNvPr id="13" name="Picture 12" descr="rose4.gif">
            <a:extLst>
              <a:ext uri="{FF2B5EF4-FFF2-40B4-BE49-F238E27FC236}">
                <a16:creationId xmlns:a16="http://schemas.microsoft.com/office/drawing/2014/main" id="{CABADFDA-BDCE-4FDC-A291-F0DAE609AE0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2651" y="6318710"/>
            <a:ext cx="990600" cy="23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5797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Documents and Settings\Jennifer Lockhart\Desktop\Picture2 copy.jpg">
            <a:extLst>
              <a:ext uri="{FF2B5EF4-FFF2-40B4-BE49-F238E27FC236}">
                <a16:creationId xmlns:a16="http://schemas.microsoft.com/office/drawing/2014/main" id="{CDFBF74E-7C70-433E-84D5-F1E84C45DA6D}"/>
              </a:ext>
            </a:extLst>
          </p:cNvPr>
          <p:cNvPicPr>
            <a:picLocks noChangeArrowheads="1"/>
          </p:cNvPicPr>
          <p:nvPr userDrawn="1"/>
        </p:nvPicPr>
        <p:blipFill>
          <a:blip r:embed="rId8"/>
          <a:srcRect t="2487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76200" y="6506103"/>
            <a:ext cx="449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900" kern="1200">
                <a:solidFill>
                  <a:srgbClr val="FFC000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l">
              <a:buFontTx/>
              <a:buNone/>
            </a:pPr>
            <a:r>
              <a:rPr lang="en-US" b="0" dirty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Lecture 5-1 Custom IP, XDC, Linker, Lab #4  Summer 2021  HUST --  </a:t>
            </a:r>
            <a:fld id="{8D53829D-69C5-427B-BC55-CADFE39DF8BA}" type="slidenum">
              <a:rPr lang="en-US" b="0" smtClean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pPr algn="l">
                <a:buFontTx/>
                <a:buNone/>
              </a:pPr>
              <a:t>‹#›</a:t>
            </a:fld>
            <a:endParaRPr lang="en-US" b="0" dirty="0">
              <a:solidFill>
                <a:srgbClr val="0070C0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8123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1" r:id="rId4"/>
    <p:sldLayoutId id="2147483790" r:id="rId5"/>
    <p:sldLayoutId id="2147483765" r:id="rId6"/>
  </p:sldLayoutIdLst>
  <p:hf hdr="0" dt="0"/>
  <p:txStyles>
    <p:titleStyle>
      <a:lvl1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60000"/>
        </a:spcBef>
        <a:spcAft>
          <a:spcPct val="0"/>
        </a:spcAft>
        <a:buClr>
          <a:srgbClr val="6600CC"/>
        </a:buClr>
        <a:buFont typeface="Wingdings" pitchFamily="2" charset="2"/>
        <a:buChar char="q"/>
        <a:defRPr kumimoji="1" sz="2200">
          <a:solidFill>
            <a:srgbClr val="FF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40000"/>
        </a:spcBef>
        <a:spcAft>
          <a:spcPct val="0"/>
        </a:spcAft>
        <a:buClr>
          <a:srgbClr val="6600CC"/>
        </a:buClr>
        <a:buFont typeface="Courier New" pitchFamily="49" charset="0"/>
        <a:buChar char="o"/>
        <a:defRPr kumimoji="1" sz="1800">
          <a:solidFill>
            <a:srgbClr val="FF0000"/>
          </a:solidFill>
          <a:latin typeface="+mn-lt"/>
        </a:defRPr>
      </a:lvl2pPr>
      <a:lvl3pPr marL="1143000" indent="-228600" algn="l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6600CC"/>
        </a:buClr>
        <a:buFont typeface="Vivaldi" pitchFamily="66" charset="0"/>
        <a:buChar char="#"/>
        <a:defRPr kumimoji="1">
          <a:solidFill>
            <a:srgbClr val="FF0000"/>
          </a:solidFill>
          <a:latin typeface="+mn-lt"/>
        </a:defRPr>
      </a:lvl3pPr>
      <a:lvl4pPr marL="16002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–"/>
        <a:defRPr kumimoji="1"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searchenterpriselinux.techtarget.com/definition/open-source" TargetMode="External"/><Relationship Id="rId7" Type="http://schemas.openxmlformats.org/officeDocument/2006/relationships/hyperlink" Target="https://en.wikipedia.org/wiki/Tc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earchenterpriselinux.techtarget.com/definition/Linux" TargetMode="External"/><Relationship Id="rId5" Type="http://schemas.openxmlformats.org/officeDocument/2006/relationships/hyperlink" Target="http://whatis.techtarget.com/definition/0,,sid9_gci534379,00.html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://searchwindowsserver.techtarget.com/definition/Windows" TargetMode="External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lent/ZYBO/tree/master/Resources/XDC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JP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5-1 Custom IP, XDC, Linker, Lab #4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IP Creation and Repository</a:t>
            </a:r>
          </a:p>
          <a:p>
            <a:pPr lvl="1"/>
            <a:r>
              <a:rPr lang="en-US" dirty="0"/>
              <a:t>IP Creation</a:t>
            </a:r>
          </a:p>
          <a:p>
            <a:pPr lvl="1"/>
            <a:r>
              <a:rPr lang="en-US" dirty="0"/>
              <a:t>IP Editing</a:t>
            </a:r>
          </a:p>
          <a:p>
            <a:pPr lvl="1"/>
            <a:r>
              <a:rPr lang="en-US" dirty="0"/>
              <a:t>IP Repository Location in Project Settings</a:t>
            </a:r>
          </a:p>
          <a:p>
            <a:r>
              <a:rPr lang="en-US" dirty="0"/>
              <a:t>Lab #4-1 AXI4-Lite Slave Custom IP:</a:t>
            </a:r>
          </a:p>
          <a:p>
            <a:pPr lvl="1"/>
            <a:r>
              <a:rPr lang="en-US" dirty="0"/>
              <a:t>led_ip\ip_repo\led_ip_1.0\hdl: led_ip_v1_0.v, led_ip_v1_0_S_AXI</a:t>
            </a:r>
          </a:p>
          <a:p>
            <a:pPr lvl="1"/>
            <a:r>
              <a:rPr lang="en-US" dirty="0"/>
              <a:t>led_ip\ip_repo\led_ip_1.0\drivers\led_ip_v1_0\src</a:t>
            </a:r>
          </a:p>
          <a:p>
            <a:r>
              <a:rPr lang="en-US" dirty="0"/>
              <a:t>Lab #4-2 Explained</a:t>
            </a:r>
          </a:p>
          <a:p>
            <a:r>
              <a:rPr lang="en-US" dirty="0"/>
              <a:t>XDC – Xilinx Design Constraints </a:t>
            </a:r>
          </a:p>
          <a:p>
            <a:r>
              <a:rPr lang="en-US" dirty="0"/>
              <a:t>Block RAM Generator IP for Zynq-7010</a:t>
            </a:r>
          </a:p>
          <a:p>
            <a:r>
              <a:rPr lang="en-US" dirty="0"/>
              <a:t>Standard ARM Programming Model</a:t>
            </a:r>
          </a:p>
          <a:p>
            <a:r>
              <a:rPr lang="en-US" dirty="0"/>
              <a:t>Linker Script and Address Management</a:t>
            </a:r>
          </a:p>
          <a:p>
            <a:r>
              <a:rPr lang="en-US" dirty="0"/>
              <a:t>Clock Configurations from ps7_init.html file</a:t>
            </a:r>
          </a:p>
          <a:p>
            <a:r>
              <a:rPr lang="en-US" dirty="0"/>
              <a:t>Board Support Package for led_ip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IP-XACT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Industry Standard (IEEE) </a:t>
            </a:r>
            <a:r>
              <a:rPr lang="en-US" dirty="0">
                <a:latin typeface="Arial" charset="0"/>
              </a:rPr>
              <a:t>XML format to describe IP using meta-data</a:t>
            </a:r>
          </a:p>
          <a:p>
            <a:pPr lvl="1"/>
            <a:r>
              <a:rPr lang="en-IE" dirty="0"/>
              <a:t>Ports</a:t>
            </a:r>
          </a:p>
          <a:p>
            <a:pPr lvl="1"/>
            <a:r>
              <a:rPr lang="en-IE" dirty="0"/>
              <a:t>Interfaces</a:t>
            </a:r>
          </a:p>
          <a:p>
            <a:pPr lvl="1"/>
            <a:r>
              <a:rPr lang="en-IE" dirty="0"/>
              <a:t>Configurable Parameters</a:t>
            </a:r>
          </a:p>
          <a:p>
            <a:pPr lvl="1"/>
            <a:r>
              <a:rPr lang="en-IE" dirty="0"/>
              <a:t>Files, documentation</a:t>
            </a:r>
          </a:p>
          <a:p>
            <a:r>
              <a:rPr lang="en-IE" dirty="0"/>
              <a:t>IP-XACT only describes high level information about IP, not low level description, so does not replace HDL or Software.</a:t>
            </a:r>
          </a:p>
          <a:p>
            <a:r>
              <a:rPr lang="en-IE" dirty="0">
                <a:latin typeface="Arial" charset="0"/>
              </a:rPr>
              <a:t>Enables automatic connection, configuration and integration</a:t>
            </a:r>
            <a:endParaRPr lang="en-US" dirty="0">
              <a:latin typeface="Arial" charset="0"/>
            </a:endParaRPr>
          </a:p>
          <a:p>
            <a:r>
              <a:rPr lang="en-IE" dirty="0">
                <a:latin typeface="Arial" charset="0"/>
              </a:rPr>
              <a:t>Enables integration of 3</a:t>
            </a:r>
            <a:r>
              <a:rPr lang="en-IE" baseline="30000" dirty="0">
                <a:latin typeface="Arial" charset="0"/>
              </a:rPr>
              <a:t>rd</a:t>
            </a:r>
            <a:r>
              <a:rPr lang="en-IE" dirty="0">
                <a:latin typeface="Arial" charset="0"/>
              </a:rPr>
              <a:t> Party IP </a:t>
            </a:r>
          </a:p>
          <a:p>
            <a:pPr lvl="1"/>
            <a:r>
              <a:rPr lang="en-IE" dirty="0">
                <a:latin typeface="Arial" charset="0"/>
              </a:rPr>
              <a:t>(And Export of your own IP)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1811" y="6025469"/>
            <a:ext cx="2935154" cy="68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90F49E-355B-4A82-B41F-F5DDE29C8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74" y="4191000"/>
            <a:ext cx="6775938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70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Component.xml for led_ip_1.0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1320F-AF3B-4D83-A84E-90CD74614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762000"/>
            <a:ext cx="79248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50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*.tcl files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i="1" dirty="0"/>
              <a:t>TCL</a:t>
            </a:r>
            <a:r>
              <a:rPr lang="en-US" i="1" dirty="0"/>
              <a:t>, Tool Command Language , is a file extension for a script written in TCL.</a:t>
            </a:r>
          </a:p>
          <a:p>
            <a:r>
              <a:rPr lang="en-US" i="1" dirty="0"/>
              <a:t>Tool Command Language (TCL) is a dynamic </a:t>
            </a:r>
            <a:r>
              <a:rPr lang="en-US" i="1" u="sng" dirty="0">
                <a:hlinkClick r:id="rId3"/>
              </a:rPr>
              <a:t>open source</a:t>
            </a:r>
            <a:r>
              <a:rPr lang="en-US" i="1" dirty="0"/>
              <a:t> language used for building web and desktop applications. Whether on </a:t>
            </a:r>
            <a:r>
              <a:rPr lang="en-US" i="1" u="sng" dirty="0">
                <a:hlinkClick r:id="rId4"/>
              </a:rPr>
              <a:t>Windows</a:t>
            </a:r>
            <a:r>
              <a:rPr lang="en-US" i="1" dirty="0"/>
              <a:t>, </a:t>
            </a:r>
            <a:r>
              <a:rPr lang="en-US" i="1" u="sng" dirty="0">
                <a:hlinkClick r:id="rId5"/>
              </a:rPr>
              <a:t>Mac OS X</a:t>
            </a:r>
            <a:r>
              <a:rPr lang="en-US" i="1" dirty="0"/>
              <a:t>, or </a:t>
            </a:r>
            <a:r>
              <a:rPr lang="en-US" i="1" u="sng" dirty="0">
                <a:hlinkClick r:id="rId6"/>
              </a:rPr>
              <a:t>Linux</a:t>
            </a:r>
            <a:r>
              <a:rPr lang="en-US" i="1" dirty="0"/>
              <a:t> operating systems, TCL files can be opened and edited by WISH and TCLSH.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0071" y="6414238"/>
            <a:ext cx="2736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https://en.wikipedia.org/wiki/Tcl</a:t>
            </a:r>
            <a:endParaRPr lang="en-US" dirty="0">
              <a:solidFill>
                <a:srgbClr val="002060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4A0D6-EDE9-4FD5-9FFF-BD29CFA83F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448857"/>
            <a:ext cx="2547937" cy="4119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2EC12-EE3C-425A-83B9-FFCB022378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3284" y="3886200"/>
            <a:ext cx="5469716" cy="789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8CA97-35DB-4FE1-B3B4-A690F30D4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3518" y="5164654"/>
            <a:ext cx="6053598" cy="86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76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#4 Part 1: Adding Custom IP to the System, XUP ZYNQ 3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indent="-285750">
              <a:spcBef>
                <a:spcPts val="300"/>
              </a:spcBef>
              <a:buFont typeface="+mj-lt"/>
              <a:buAutoNum type="alphaLcPeriod"/>
              <a:tabLst>
                <a:tab pos="457200" algn="l"/>
                <a:tab pos="914400" algn="l"/>
              </a:tabLst>
            </a:pPr>
            <a:r>
              <a:rPr lang="en-GB" b="1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Lab #4 Part 1: ZYNQ Lab 3</a:t>
            </a:r>
            <a:r>
              <a:rPr lang="en-GB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Use Vivado to Build Embedded Systems</a:t>
            </a:r>
            <a:r>
              <a:rPr lang="en-GB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pages ZYNQ3-1 to ZYNQ3-16.</a:t>
            </a:r>
          </a:p>
          <a:p>
            <a:pPr indent="-285750">
              <a:spcBef>
                <a:spcPts val="300"/>
              </a:spcBef>
              <a:buFont typeface="+mj-lt"/>
              <a:buAutoNum type="alphaLcPeriod"/>
              <a:tabLst>
                <a:tab pos="457200" algn="l"/>
                <a:tab pos="914400" algn="l"/>
              </a:tabLst>
            </a:pPr>
            <a:r>
              <a:rPr lang="en-GB" b="1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Lab #4 Part 2: ZYNQ Lab 4</a:t>
            </a:r>
            <a:r>
              <a:rPr lang="en-GB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Adding IP Cores in PL, </a:t>
            </a:r>
            <a:r>
              <a:rPr lang="en-US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pages ZYNQ2-1 to ZYNQ2-16. Demonstrate this part to get credit for this lab.</a:t>
            </a:r>
          </a:p>
          <a:p>
            <a:endParaRPr lang="en-US" i="1" dirty="0"/>
          </a:p>
          <a:p>
            <a:endParaRPr lang="en-IE" dirty="0"/>
          </a:p>
          <a:p>
            <a:r>
              <a:rPr lang="en-IE" dirty="0"/>
              <a:t>Create and Package IP</a:t>
            </a:r>
          </a:p>
          <a:p>
            <a:r>
              <a:rPr lang="en-IE" dirty="0"/>
              <a:t>Generates HDL template for</a:t>
            </a:r>
          </a:p>
          <a:p>
            <a:pPr lvl="1"/>
            <a:r>
              <a:rPr lang="en-IE" dirty="0"/>
              <a:t>Slave/Master</a:t>
            </a:r>
          </a:p>
          <a:p>
            <a:pPr lvl="2"/>
            <a:r>
              <a:rPr lang="en-IE" dirty="0"/>
              <a:t>AXI Lite/Full/Stream</a:t>
            </a:r>
          </a:p>
          <a:p>
            <a:r>
              <a:rPr lang="en-IE" dirty="0"/>
              <a:t>Optionally Generates </a:t>
            </a:r>
          </a:p>
          <a:p>
            <a:pPr lvl="1"/>
            <a:r>
              <a:rPr lang="en-IE" dirty="0"/>
              <a:t>Software Driver</a:t>
            </a:r>
          </a:p>
          <a:p>
            <a:pPr lvl="2"/>
            <a:r>
              <a:rPr lang="en-IE" dirty="0"/>
              <a:t>Only for AXI Lite and Full slave interface</a:t>
            </a:r>
          </a:p>
          <a:p>
            <a:pPr lvl="1"/>
            <a:r>
              <a:rPr lang="en-IE" dirty="0"/>
              <a:t>Test Software Application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776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User IP in led_ip_v1_0.v contains a register to store LED data</a:t>
            </a:r>
          </a:p>
          <a:p>
            <a:r>
              <a:rPr lang="en-US" dirty="0"/>
              <a:t>The IP is clocked and reset by PS</a:t>
            </a:r>
          </a:p>
          <a:p>
            <a:r>
              <a:rPr lang="en-US" dirty="0"/>
              <a:t>LEDs themselves do not store data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08856" y="4189625"/>
            <a:ext cx="1322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8-bit output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017F91A-7D84-477D-B9FF-7AF64EF7D2DA}"/>
              </a:ext>
            </a:extLst>
          </p:cNvPr>
          <p:cNvGrpSpPr/>
          <p:nvPr/>
        </p:nvGrpSpPr>
        <p:grpSpPr>
          <a:xfrm>
            <a:off x="625542" y="1710209"/>
            <a:ext cx="7467948" cy="4865132"/>
            <a:chOff x="625542" y="1710209"/>
            <a:chExt cx="7467948" cy="4865132"/>
          </a:xfrm>
        </p:grpSpPr>
        <p:sp>
          <p:nvSpPr>
            <p:cNvPr id="7" name="Rectangle 6"/>
            <p:cNvSpPr/>
            <p:nvPr/>
          </p:nvSpPr>
          <p:spPr bwMode="auto">
            <a:xfrm>
              <a:off x="625542" y="2079541"/>
              <a:ext cx="1219200" cy="4495800"/>
            </a:xfrm>
            <a:prstGeom prst="rect">
              <a:avLst/>
            </a:prstGeom>
            <a:solidFill>
              <a:schemeClr val="tx1"/>
            </a:solidFill>
            <a:ln w="28575" cap="rnd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E" sz="1400" dirty="0">
                  <a:solidFill>
                    <a:srgbClr val="000000"/>
                  </a:solidFill>
                  <a:effectLst/>
                </a:rPr>
                <a:t>AXI Interconnect</a:t>
              </a:r>
              <a:endParaRPr lang="en-US" sz="1400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750090" y="2079541"/>
              <a:ext cx="3619500" cy="4495800"/>
            </a:xfrm>
            <a:prstGeom prst="rect">
              <a:avLst/>
            </a:prstGeom>
            <a:solidFill>
              <a:schemeClr val="tx1"/>
            </a:solidFill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E" sz="1400" dirty="0">
                  <a:solidFill>
                    <a:srgbClr val="000000"/>
                  </a:solidFill>
                  <a:effectLst/>
                </a:rPr>
                <a:t>AXI4-Lite IP (Slave)</a:t>
              </a:r>
              <a:endParaRPr lang="en-US" sz="1400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6175790" y="3020733"/>
              <a:ext cx="1028700" cy="3068876"/>
            </a:xfrm>
            <a:prstGeom prst="rect">
              <a:avLst/>
            </a:prstGeom>
            <a:solidFill>
              <a:schemeClr val="tx1"/>
            </a:solidFill>
            <a:ln w="76200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927889" y="3008207"/>
              <a:ext cx="2044700" cy="3081402"/>
            </a:xfrm>
            <a:prstGeom prst="rect">
              <a:avLst/>
            </a:prstGeom>
            <a:solidFill>
              <a:schemeClr val="tx1"/>
            </a:solidFill>
            <a:ln w="762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E" sz="1400" dirty="0">
                  <a:solidFill>
                    <a:srgbClr val="000000"/>
                  </a:solidFill>
                  <a:effectLst/>
                </a:rPr>
                <a:t>AXI Transaction logic</a:t>
              </a:r>
            </a:p>
            <a:p>
              <a:pPr algn="ctr"/>
              <a:r>
                <a:rPr lang="en-IE" sz="1400" dirty="0">
                  <a:solidFill>
                    <a:srgbClr val="000000"/>
                  </a:solidFill>
                  <a:effectLst/>
                </a:rPr>
                <a:t>(Ready, Valid, Response)</a:t>
              </a:r>
              <a:endParaRPr lang="en-US" sz="1400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2" name="Right Arrow 11"/>
            <p:cNvSpPr/>
            <p:nvPr/>
          </p:nvSpPr>
          <p:spPr bwMode="auto">
            <a:xfrm flipH="1">
              <a:off x="1883190" y="4290927"/>
              <a:ext cx="1803400" cy="574675"/>
            </a:xfrm>
            <a:prstGeom prst="rightArrow">
              <a:avLst/>
            </a:prstGeom>
            <a:solidFill>
              <a:srgbClr val="00B0F0">
                <a:alpha val="43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E" sz="1600" dirty="0">
                  <a:solidFill>
                    <a:srgbClr val="000000"/>
                  </a:solidFill>
                  <a:effectLst/>
                </a:rPr>
                <a:t>Write Response</a:t>
              </a:r>
              <a:endParaRPr lang="en-US" sz="1600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3" name="Right Arrow 12"/>
            <p:cNvSpPr/>
            <p:nvPr/>
          </p:nvSpPr>
          <p:spPr bwMode="auto">
            <a:xfrm>
              <a:off x="1883190" y="4865602"/>
              <a:ext cx="1803400" cy="574675"/>
            </a:xfrm>
            <a:prstGeom prst="rightArrow">
              <a:avLst/>
            </a:prstGeom>
            <a:solidFill>
              <a:schemeClr val="tx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E" sz="1600" dirty="0">
                  <a:solidFill>
                    <a:srgbClr val="000000"/>
                  </a:solidFill>
                  <a:effectLst/>
                </a:rPr>
                <a:t>Read Addr</a:t>
              </a:r>
              <a:endParaRPr lang="en-US" sz="1600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4" name="Right Arrow 13"/>
            <p:cNvSpPr/>
            <p:nvPr/>
          </p:nvSpPr>
          <p:spPr bwMode="auto">
            <a:xfrm flipH="1">
              <a:off x="1883190" y="5562514"/>
              <a:ext cx="1803400" cy="574675"/>
            </a:xfrm>
            <a:prstGeom prst="rightArrow">
              <a:avLst/>
            </a:prstGeom>
            <a:solidFill>
              <a:srgbClr val="007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E" sz="1600" dirty="0">
                  <a:solidFill>
                    <a:srgbClr val="FFFF00"/>
                  </a:solidFill>
                  <a:effectLst/>
                </a:rPr>
                <a:t>Read Data</a:t>
              </a:r>
              <a:endParaRPr lang="en-US" sz="1600" dirty="0">
                <a:solidFill>
                  <a:srgbClr val="FFFF00"/>
                </a:solidFill>
                <a:effectLst/>
              </a:endParaRPr>
            </a:p>
          </p:txBody>
        </p:sp>
        <p:sp>
          <p:nvSpPr>
            <p:cNvPr id="15" name="Right Arrow 14"/>
            <p:cNvSpPr/>
            <p:nvPr/>
          </p:nvSpPr>
          <p:spPr bwMode="auto">
            <a:xfrm>
              <a:off x="1883190" y="3716252"/>
              <a:ext cx="1803400" cy="574675"/>
            </a:xfrm>
            <a:prstGeom prst="rightArrow">
              <a:avLst/>
            </a:prstGeom>
            <a:solidFill>
              <a:srgbClr val="92D05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E" sz="1600" dirty="0">
                  <a:solidFill>
                    <a:srgbClr val="000000"/>
                  </a:solidFill>
                  <a:effectLst/>
                </a:rPr>
                <a:t>Write Data</a:t>
              </a:r>
              <a:endParaRPr lang="en-US" sz="1600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6" name="Right Arrow 15"/>
            <p:cNvSpPr/>
            <p:nvPr/>
          </p:nvSpPr>
          <p:spPr bwMode="auto">
            <a:xfrm>
              <a:off x="1883190" y="3017752"/>
              <a:ext cx="1803400" cy="574675"/>
            </a:xfrm>
            <a:prstGeom prst="rightArrow">
              <a:avLst/>
            </a:prstGeom>
            <a:solidFill>
              <a:schemeClr val="tx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E" sz="1600" dirty="0">
                  <a:solidFill>
                    <a:srgbClr val="000000"/>
                  </a:solidFill>
                  <a:effectLst/>
                </a:rPr>
                <a:t>Write Addr</a:t>
              </a:r>
              <a:endParaRPr lang="en-US" sz="1600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100819" y="4912162"/>
              <a:ext cx="849421" cy="1025371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E" sz="1200" dirty="0">
                  <a:solidFill>
                    <a:srgbClr val="000000"/>
                  </a:solidFill>
                  <a:effectLst/>
                </a:rPr>
                <a:t>Registers</a:t>
              </a:r>
              <a:endParaRPr lang="en-US" sz="1200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64641" y="1710209"/>
              <a:ext cx="18582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effectLst/>
                </a:rPr>
                <a:t>led_ip_v1_0_S_AXI.v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46173" y="2617291"/>
              <a:ext cx="128432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effectLst/>
                </a:rPr>
                <a:t>led_ip_v1_0.v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89561" y="6149715"/>
              <a:ext cx="156004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effectLst/>
                </a:rPr>
                <a:t>lab3_user_logic.v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146173" y="5147720"/>
              <a:ext cx="737392" cy="86291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146173" y="5260755"/>
              <a:ext cx="737392" cy="86291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4146173" y="5365542"/>
              <a:ext cx="737392" cy="86291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4146173" y="5474916"/>
              <a:ext cx="737392" cy="86291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156833" y="5806705"/>
              <a:ext cx="737392" cy="86291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  <a:effectLst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>
              <a:off x="4514869" y="5610141"/>
              <a:ext cx="0" cy="142875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Arrow Connector 5"/>
            <p:cNvCxnSpPr/>
            <p:nvPr/>
          </p:nvCxnSpPr>
          <p:spPr bwMode="auto">
            <a:xfrm flipV="1">
              <a:off x="6954831" y="4578264"/>
              <a:ext cx="1138659" cy="17807"/>
            </a:xfrm>
            <a:prstGeom prst="straightConnector1">
              <a:avLst/>
            </a:prstGeom>
            <a:solidFill>
              <a:schemeClr val="accent1"/>
            </a:solidFill>
            <a:ln w="41275" cap="flat" cmpd="sng" algn="ctr">
              <a:solidFill>
                <a:srgbClr val="00B0F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>
              <a:off x="6110256" y="2570598"/>
              <a:ext cx="1322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effectLst/>
                </a:rPr>
                <a:t>User IP</a:t>
              </a:r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#4 Part 1: Adding Custom IP to the System, XUP ZYNQ 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129929" y="6540928"/>
            <a:ext cx="1828800" cy="291646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effectLst/>
              </a:rPr>
              <a:t>© </a:t>
            </a:r>
            <a:r>
              <a:rPr lang="en-US" sz="1100" dirty="0">
                <a:effectLst/>
              </a:rPr>
              <a:t>Copyright 2015 Xilinx</a:t>
            </a:r>
          </a:p>
        </p:txBody>
      </p:sp>
      <p:sp>
        <p:nvSpPr>
          <p:cNvPr id="3" name="Rectangle 2"/>
          <p:cNvSpPr/>
          <p:nvPr/>
        </p:nvSpPr>
        <p:spPr bwMode="auto">
          <a:xfrm rot="5400000">
            <a:off x="5501050" y="4318144"/>
            <a:ext cx="2286000" cy="417511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ahoma" pitchFamily="34" charset="0"/>
              </a:rPr>
              <a:t>8-bit LED Register</a:t>
            </a:r>
          </a:p>
        </p:txBody>
      </p:sp>
    </p:spTree>
    <p:extLst>
      <p:ext uri="{BB962C8B-B14F-4D97-AF65-F5344CB8AC3E}">
        <p14:creationId xmlns:p14="http://schemas.microsoft.com/office/powerpoint/2010/main" val="332177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Create an AXI Lite IP from the AXI Lite Template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HDL implementation of AXI Interface is available</a:t>
            </a:r>
          </a:p>
          <a:p>
            <a:pPr lvl="1"/>
            <a:r>
              <a:rPr lang="en-IE" dirty="0"/>
              <a:t>32 bit data width</a:t>
            </a:r>
          </a:p>
          <a:p>
            <a:r>
              <a:rPr lang="en-IE" dirty="0"/>
              <a:t>User specifies required number of registers (minimum 4)</a:t>
            </a:r>
          </a:p>
          <a:p>
            <a:r>
              <a:rPr lang="en-IE" dirty="0"/>
              <a:t>Read/write to/from Registers implemented</a:t>
            </a:r>
          </a:p>
          <a:p>
            <a:r>
              <a:rPr lang="en-IE" dirty="0"/>
              <a:t>User logic can be easily connected</a:t>
            </a:r>
          </a:p>
          <a:p>
            <a:r>
              <a:rPr lang="en-IE" dirty="0"/>
              <a:t>User logic can be a hierarchical design</a:t>
            </a:r>
          </a:p>
        </p:txBody>
      </p:sp>
      <p:pic>
        <p:nvPicPr>
          <p:cNvPr id="4" name="Picture 2" descr="c:\temp\SNAGHTMLba78b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" y="3417460"/>
            <a:ext cx="3820679" cy="304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634" y="3429000"/>
            <a:ext cx="44577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89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 Generated Template for AXI LED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49CCBAA-7095-4C5D-A57B-6C3655C41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05"/>
          <a:stretch/>
        </p:blipFill>
        <p:spPr bwMode="auto">
          <a:xfrm>
            <a:off x="1335589" y="838200"/>
            <a:ext cx="6320422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181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Subroutines in its Driver Library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6D90D8-3514-4797-9339-6CEA58721D15}"/>
              </a:ext>
            </a:extLst>
          </p:cNvPr>
          <p:cNvGrpSpPr/>
          <p:nvPr/>
        </p:nvGrpSpPr>
        <p:grpSpPr>
          <a:xfrm>
            <a:off x="1600200" y="990600"/>
            <a:ext cx="6271665" cy="4495800"/>
            <a:chOff x="5468409" y="1569983"/>
            <a:chExt cx="6271665" cy="4495800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BFFEF80B-4A22-4889-8348-4BC2E7012B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49"/>
            <a:stretch/>
          </p:blipFill>
          <p:spPr bwMode="auto">
            <a:xfrm>
              <a:off x="5468409" y="1569983"/>
              <a:ext cx="6271665" cy="449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C5EB1F9-11F5-481B-9EB0-38E1BD2D7BA9}"/>
                </a:ext>
              </a:extLst>
            </p:cNvPr>
            <p:cNvCxnSpPr/>
            <p:nvPr/>
          </p:nvCxnSpPr>
          <p:spPr bwMode="auto">
            <a:xfrm>
              <a:off x="5822730" y="2112580"/>
              <a:ext cx="4025462" cy="0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72445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AXI4-Lite Slave Custom IP: led_ip_v1_0.v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S_AXI bus- standard template</a:t>
            </a:r>
          </a:p>
          <a:p>
            <a:r>
              <a:rPr lang="en-US" dirty="0"/>
              <a:t>axi_aclk</a:t>
            </a:r>
          </a:p>
          <a:p>
            <a:pPr lvl="1"/>
            <a:r>
              <a:rPr lang="en-US" dirty="0"/>
              <a:t>System clock</a:t>
            </a:r>
            <a:br>
              <a:rPr lang="en-US" dirty="0"/>
            </a:br>
            <a:r>
              <a:rPr lang="en-US" dirty="0"/>
              <a:t>from PS</a:t>
            </a:r>
          </a:p>
          <a:p>
            <a:r>
              <a:rPr lang="en-US" dirty="0"/>
              <a:t>Axi_aresetn</a:t>
            </a:r>
          </a:p>
          <a:p>
            <a:pPr lvl="1"/>
            <a:r>
              <a:rPr lang="en-US" dirty="0"/>
              <a:t>System reset</a:t>
            </a:r>
            <a:br>
              <a:rPr lang="en-US" dirty="0"/>
            </a:br>
            <a:r>
              <a:rPr lang="en-US" dirty="0"/>
              <a:t>from PS</a:t>
            </a:r>
          </a:p>
          <a:p>
            <a:r>
              <a:rPr lang="en-US" dirty="0"/>
              <a:t>LED[3:0]</a:t>
            </a:r>
          </a:p>
          <a:p>
            <a:pPr lvl="1"/>
            <a:r>
              <a:rPr lang="en-US" dirty="0"/>
              <a:t>custom 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02" y="594820"/>
            <a:ext cx="3952875" cy="80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699664"/>
            <a:ext cx="3667125" cy="15621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3768" y="3505200"/>
            <a:ext cx="5795947" cy="319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6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Three Levels: led_ip_v1_0.v, led_ip_v1_0_S_AXI, lab3_user_logic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Top: led_ip_v1_0.v – the wrapper</a:t>
            </a:r>
          </a:p>
          <a:p>
            <a:r>
              <a:rPr lang="en-US" dirty="0"/>
              <a:t>AXI: led_ip_v1_0_S_AXI – Verilog module</a:t>
            </a:r>
          </a:p>
          <a:p>
            <a:pPr lvl="1"/>
            <a:r>
              <a:rPr lang="en-US" dirty="0"/>
              <a:t>Slave axi4 standard template</a:t>
            </a:r>
          </a:p>
          <a:p>
            <a:r>
              <a:rPr lang="en-US" dirty="0"/>
              <a:t>Custom: lab3_user_logic – user IP circuit in led_ip_v1_0_S_AXI.v</a:t>
            </a:r>
          </a:p>
          <a:p>
            <a:pPr lvl="1"/>
            <a:r>
              <a:rPr lang="en-US" dirty="0"/>
              <a:t>8-bit LED register to store data</a:t>
            </a:r>
          </a:p>
          <a:p>
            <a:r>
              <a:rPr lang="en-US" dirty="0"/>
              <a:t>Under IP Editor for led_ip_v1_0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996108"/>
            <a:ext cx="6836263" cy="347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36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-285750">
              <a:spcBef>
                <a:spcPts val="300"/>
              </a:spcBef>
              <a:buFont typeface="+mj-lt"/>
              <a:buAutoNum type="alphaLcPeriod"/>
              <a:tabLst>
                <a:tab pos="457200" algn="l"/>
                <a:tab pos="914400" algn="l"/>
              </a:tabLst>
            </a:pPr>
            <a:r>
              <a:rPr lang="en-GB" b="1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Lab #4 Part 1: ZYNQ Lab 3</a:t>
            </a:r>
            <a:r>
              <a:rPr lang="en-GB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Use Vivado to Build Embedded Systems</a:t>
            </a:r>
            <a:r>
              <a:rPr lang="en-GB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pages ZYNQ3-1 to ZYNQ3-16.</a:t>
            </a:r>
          </a:p>
          <a:p>
            <a:pPr indent="-285750">
              <a:spcBef>
                <a:spcPts val="300"/>
              </a:spcBef>
              <a:buFont typeface="+mj-lt"/>
              <a:buAutoNum type="alphaLcPeriod"/>
              <a:tabLst>
                <a:tab pos="457200" algn="l"/>
                <a:tab pos="914400" algn="l"/>
              </a:tabLst>
            </a:pPr>
            <a:r>
              <a:rPr lang="en-GB" b="1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Lab #4 Part 2: ZYNQ Lab 4</a:t>
            </a:r>
            <a:r>
              <a:rPr lang="en-GB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Adding IP Cores in PL, </a:t>
            </a:r>
            <a:r>
              <a:rPr lang="en-US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pages ZYNQ2-1 to ZYNQ2-16. Demonstrate this part to get credit for this lab.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References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86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AXI4-Lite Slave IP: led_ip_v1_0.v, led_ip_v1_0_S_AXI, lab3_user_logic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view is generated by Xilinx ISE tools to see three levels of modules</a:t>
            </a:r>
          </a:p>
          <a:p>
            <a:r>
              <a:rPr lang="en-US" dirty="0"/>
              <a:t>LED wires need to be declared on all three levels.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36408D-14A6-423C-8ADB-08E77CC4335E}"/>
              </a:ext>
            </a:extLst>
          </p:cNvPr>
          <p:cNvGrpSpPr/>
          <p:nvPr/>
        </p:nvGrpSpPr>
        <p:grpSpPr>
          <a:xfrm>
            <a:off x="2885775" y="1690937"/>
            <a:ext cx="5991525" cy="5046226"/>
            <a:chOff x="2438400" y="1666356"/>
            <a:chExt cx="5991525" cy="50462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EDC426-6487-4D06-A6B6-E1DCBE095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8400" y="1666356"/>
              <a:ext cx="5991525" cy="504622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9ECD8C-3537-4FBB-A60E-CB9DF987B360}"/>
                </a:ext>
              </a:extLst>
            </p:cNvPr>
            <p:cNvSpPr txBox="1"/>
            <p:nvPr/>
          </p:nvSpPr>
          <p:spPr>
            <a:xfrm rot="5400000">
              <a:off x="4406957" y="4346211"/>
              <a:ext cx="2254196" cy="40011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solidFill>
                    <a:srgbClr val="002060"/>
                  </a:solidFill>
                  <a:effectLst/>
                </a:rPr>
                <a:t>lab3_user_logic</a:t>
              </a:r>
            </a:p>
          </p:txBody>
        </p:sp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EC7F3187-B87C-4099-9FFF-5B63C64A8825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5840842" y="2959989"/>
            <a:ext cx="624349" cy="34317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11E10768-E998-4B24-A144-18FA2D1C1B45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4658" y="2743201"/>
            <a:ext cx="1552544" cy="15239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01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AXI4-Lite Slave IP: led_ip_v1_0.v, led_ip_v1_0_S_AXI, lab3_user_logic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view is generated by Elaborated Design under RTL Analysis </a:t>
            </a:r>
          </a:p>
        </p:txBody>
      </p:sp>
      <p:sp>
        <p:nvSpPr>
          <p:cNvPr id="2" name="TextBox 1"/>
          <p:cNvSpPr txBox="1"/>
          <p:nvPr/>
        </p:nvSpPr>
        <p:spPr>
          <a:xfrm rot="5400000">
            <a:off x="4878288" y="4113312"/>
            <a:ext cx="1981200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effectLst/>
              </a:rPr>
              <a:t>lab3_user_logic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36758"/>
            <a:ext cx="7696200" cy="519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D196DD-B17E-4B67-8282-E00A90560043}"/>
              </a:ext>
            </a:extLst>
          </p:cNvPr>
          <p:cNvSpPr txBox="1"/>
          <p:nvPr/>
        </p:nvSpPr>
        <p:spPr>
          <a:xfrm rot="5400000">
            <a:off x="2340002" y="3929621"/>
            <a:ext cx="1644596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lab3_user_logic</a:t>
            </a:r>
          </a:p>
        </p:txBody>
      </p:sp>
    </p:spTree>
    <p:extLst>
      <p:ext uri="{BB962C8B-B14F-4D97-AF65-F5344CB8AC3E}">
        <p14:creationId xmlns:p14="http://schemas.microsoft.com/office/powerpoint/2010/main" val="153917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AXI4-Lite Slave IP: module led_ip_v1_0.v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With IP Editor: Run RTL Analysis-&gt;Schematic to obtain schematic</a:t>
            </a:r>
          </a:p>
          <a:p>
            <a:r>
              <a:rPr lang="en-US" dirty="0"/>
              <a:t>4-bit addresses for read s_axi_araddr[3:0] and write s_axi_awaddr[3:0]</a:t>
            </a:r>
          </a:p>
          <a:p>
            <a:r>
              <a:rPr lang="en-US" dirty="0"/>
              <a:t>8-bit LED LED[7:0], which is a changeable parameter</a:t>
            </a:r>
          </a:p>
          <a:p>
            <a:r>
              <a:rPr lang="en-US" dirty="0"/>
              <a:t>32-bit read and write data busses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D1FDF-54F1-415E-80B7-9BEDF7DDE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13" y="2667001"/>
            <a:ext cx="6884675" cy="3793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2447F-A126-4D7C-BC40-734515CE5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125" y="1524000"/>
            <a:ext cx="1781175" cy="100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06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AXI4-Lite Slave IP: , led_ip_v1_0_S_AXI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is a standard axi4-lite slave module template</a:t>
            </a:r>
          </a:p>
          <a:p>
            <a:r>
              <a:rPr lang="en-US" dirty="0"/>
              <a:t>lab3_user_logic module is inserted into this template to create a custom 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78692"/>
            <a:ext cx="4271962" cy="4398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753" y="1745190"/>
            <a:ext cx="37147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18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AXI4-Lite Slave IP: module lab3_user_logic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Create an 8 bit register to store 8-bit data of 32-bit Write Data from axi slave interface</a:t>
            </a:r>
          </a:p>
          <a:p>
            <a:r>
              <a:rPr lang="en-US" dirty="0"/>
              <a:t>This 8-bit data can</a:t>
            </a:r>
            <a:br>
              <a:rPr lang="en-US" dirty="0"/>
            </a:br>
            <a:r>
              <a:rPr lang="en-US" dirty="0"/>
              <a:t>be displayed on LEDs</a:t>
            </a:r>
          </a:p>
          <a:p>
            <a:r>
              <a:rPr lang="en-US" dirty="0"/>
              <a:t>Reset by S_AXI_ARESETN</a:t>
            </a:r>
          </a:p>
          <a:p>
            <a:r>
              <a:rPr lang="en-US" dirty="0"/>
              <a:t>Clocked by S_AXI_ACLK</a:t>
            </a:r>
          </a:p>
          <a:p>
            <a:r>
              <a:rPr lang="en-US" dirty="0"/>
              <a:t>Enabled by slv_reg_wren</a:t>
            </a:r>
            <a:br>
              <a:rPr lang="en-US" dirty="0"/>
            </a:br>
            <a:r>
              <a:rPr lang="en-US" dirty="0"/>
              <a:t>and axi_asaddr==3’h0,</a:t>
            </a:r>
            <a:br>
              <a:rPr lang="en-US" dirty="0"/>
            </a:br>
            <a:r>
              <a:rPr lang="en-US" dirty="0"/>
              <a:t>12 bit address</a:t>
            </a:r>
          </a:p>
          <a:p>
            <a:r>
              <a:rPr lang="en-US" dirty="0"/>
              <a:t>Take 8 bits of 32 bit data</a:t>
            </a:r>
            <a:br>
              <a:rPr lang="en-US" dirty="0"/>
            </a:br>
            <a:r>
              <a:rPr lang="en-US" dirty="0"/>
              <a:t>on S_AXI_WDATA</a:t>
            </a:r>
          </a:p>
          <a:p>
            <a:r>
              <a:rPr lang="en-US" dirty="0"/>
              <a:t>Notice the magic numbers!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13" y="4905508"/>
            <a:ext cx="3833949" cy="1571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555" y="1571371"/>
            <a:ext cx="4532745" cy="494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17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AXI4-Lite Slave IP: lab3_user_logic module, 3 level deep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lab3_user_logic.v under led_ip_v1_0_S_AXI.v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906681"/>
            <a:ext cx="7610475" cy="2390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1106331"/>
            <a:ext cx="775366" cy="56007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>
            <a:off x="914400" y="1656236"/>
            <a:ext cx="2128837" cy="2075275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286000" y="2693873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</a:rPr>
              <a:t>lab3_user_logic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533400" y="1371600"/>
            <a:ext cx="838200" cy="533400"/>
          </a:xfrm>
          <a:prstGeom prst="ellipse">
            <a:avLst/>
          </a:prstGeom>
          <a:solidFill>
            <a:srgbClr val="FFFF00">
              <a:alpha val="59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1295400" y="1106331"/>
            <a:ext cx="3495675" cy="109565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9775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Instance of led_ip_v1_0.v with four LEDs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System_led_ip_0_0.v == led_ip_v1_0.v, notice LED[3:0]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" y="1281327"/>
            <a:ext cx="3557931" cy="5438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787" y="2286000"/>
            <a:ext cx="5367213" cy="4505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400" y="1384828"/>
            <a:ext cx="312420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</a:rPr>
              <a:t>These Schematics are generated with Xilinx ISE</a:t>
            </a:r>
          </a:p>
        </p:txBody>
      </p:sp>
    </p:spTree>
    <p:extLst>
      <p:ext uri="{BB962C8B-B14F-4D97-AF65-F5344CB8AC3E}">
        <p14:creationId xmlns:p14="http://schemas.microsoft.com/office/powerpoint/2010/main" val="2830766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Instance of led_ip_v1_0.v with four LEDs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System_led_ip_0_0.v == led_ip_v1_0.v, notice LED[3:0]</a:t>
            </a:r>
          </a:p>
          <a:p>
            <a:r>
              <a:rPr lang="en-US" dirty="0"/>
              <a:t>lab3_user_logic.v is in led_ip_v1_0_S_AXI_inst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C1453-E673-45CA-B6D1-5944AB01A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24016"/>
            <a:ext cx="7310718" cy="480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47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led_ip_v1_0 IP folder: Hardware and Driver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folders</a:t>
            </a:r>
          </a:p>
          <a:p>
            <a:pPr lvl="1"/>
            <a:r>
              <a:rPr lang="en-US" dirty="0"/>
              <a:t>ip_repo (repository folder)</a:t>
            </a:r>
          </a:p>
          <a:p>
            <a:pPr lvl="1"/>
            <a:r>
              <a:rPr lang="en-US" dirty="0"/>
              <a:t> led_ip_0</a:t>
            </a:r>
          </a:p>
          <a:p>
            <a:pPr lvl="1"/>
            <a:r>
              <a:rPr lang="en-US" dirty="0"/>
              <a:t>Managed_ip_project</a:t>
            </a:r>
          </a:p>
          <a:p>
            <a:endParaRPr lang="en-US" dirty="0"/>
          </a:p>
          <a:p>
            <a:r>
              <a:rPr lang="en-US" dirty="0"/>
              <a:t>hdl folder in led_ip_0 folder</a:t>
            </a:r>
          </a:p>
          <a:p>
            <a:pPr lvl="1"/>
            <a:r>
              <a:rPr lang="en-US" dirty="0"/>
              <a:t>led_ip_v1_0.v</a:t>
            </a:r>
          </a:p>
          <a:p>
            <a:pPr lvl="1"/>
            <a:r>
              <a:rPr lang="en-US" dirty="0"/>
              <a:t>Led_ip_v1_0_s_AXI.v</a:t>
            </a:r>
          </a:p>
          <a:p>
            <a:endParaRPr lang="en-US" dirty="0"/>
          </a:p>
          <a:p>
            <a:r>
              <a:rPr lang="en-US" dirty="0"/>
              <a:t>driver folder in led_ip_0 folder</a:t>
            </a:r>
          </a:p>
          <a:p>
            <a:pPr lvl="1"/>
            <a:r>
              <a:rPr lang="en-US" dirty="0"/>
              <a:t>led_ip.c</a:t>
            </a:r>
          </a:p>
          <a:p>
            <a:pPr lvl="1"/>
            <a:r>
              <a:rPr lang="en-US" dirty="0"/>
              <a:t>led_ip.h</a:t>
            </a:r>
          </a:p>
          <a:p>
            <a:pPr lvl="1"/>
            <a:r>
              <a:rPr lang="en-US" dirty="0"/>
              <a:t>led_ip_selftest.c</a:t>
            </a:r>
          </a:p>
          <a:p>
            <a:pPr lvl="1"/>
            <a:r>
              <a:rPr lang="en-US" dirty="0"/>
              <a:t>Makefile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561975"/>
            <a:ext cx="4619625" cy="1771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400300"/>
            <a:ext cx="26670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924" y="4093770"/>
            <a:ext cx="3838575" cy="1162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063" y="5483362"/>
            <a:ext cx="3909137" cy="131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51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led_ip_v1_0 Driver files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Driver files are exported to SDK as part of board support package *.bsp folder</a:t>
            </a:r>
          </a:p>
          <a:p>
            <a:r>
              <a:rPr lang="en-US" dirty="0"/>
              <a:t>led_ip.c - #include "led_ip.h"</a:t>
            </a:r>
          </a:p>
          <a:p>
            <a:r>
              <a:rPr lang="en-US" dirty="0"/>
              <a:t>led_ip.h</a:t>
            </a:r>
          </a:p>
          <a:p>
            <a:pPr lvl="1"/>
            <a:r>
              <a:rPr lang="en-US" dirty="0"/>
              <a:t>#define LED_IP_mWriteReg(BaseAddress, RegOffset, Data) \</a:t>
            </a:r>
            <a:br>
              <a:rPr lang="en-US" dirty="0"/>
            </a:br>
            <a:r>
              <a:rPr lang="en-US" dirty="0"/>
              <a:t>Xil_Out32((BaseAddress) + (RegOffset), (u32)(Data))</a:t>
            </a:r>
          </a:p>
          <a:p>
            <a:pPr lvl="1"/>
            <a:r>
              <a:rPr lang="en-US" dirty="0"/>
              <a:t>#define LED_IP_mReadReg(BaseAddress, RegOffset) \</a:t>
            </a:r>
            <a:br>
              <a:rPr lang="en-US" dirty="0"/>
            </a:br>
            <a:r>
              <a:rPr lang="en-US" dirty="0"/>
              <a:t>Xil_In32((BaseAddress) + (RegOffset))</a:t>
            </a:r>
          </a:p>
          <a:p>
            <a:pPr lvl="1"/>
            <a:r>
              <a:rPr lang="en-US" dirty="0"/>
              <a:t>XStatus LED_IP_Reg_SelfTest(void * baseaddr_p);</a:t>
            </a:r>
          </a:p>
          <a:p>
            <a:endParaRPr lang="en-US" dirty="0"/>
          </a:p>
          <a:p>
            <a:r>
              <a:rPr lang="en-US" dirty="0"/>
              <a:t>led_ip_selftest.c</a:t>
            </a:r>
          </a:p>
          <a:p>
            <a:endParaRPr lang="en-US" dirty="0"/>
          </a:p>
          <a:p>
            <a:r>
              <a:rPr lang="en-US" dirty="0"/>
              <a:t>Makefile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886199"/>
            <a:ext cx="5562600" cy="280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46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Cores and Custom IP Blocks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Intellectual Property</a:t>
            </a:r>
            <a:r>
              <a:rPr lang="en-US" dirty="0"/>
              <a:t> (</a:t>
            </a:r>
            <a:r>
              <a:rPr lang="en-US" b="1" dirty="0"/>
              <a:t>IP</a:t>
            </a:r>
            <a:r>
              <a:rPr lang="en-US" dirty="0"/>
              <a:t>) refers to preconfigured logic functions that can be used in your design. </a:t>
            </a:r>
          </a:p>
          <a:p>
            <a:r>
              <a:rPr lang="en-US" dirty="0"/>
              <a:t>An IP contains its hardware design and software driver.</a:t>
            </a:r>
          </a:p>
          <a:p>
            <a:r>
              <a:rPr lang="en-US" dirty="0"/>
              <a:t>A core IP is provided by Xilinx and a custom IP is created by user.</a:t>
            </a:r>
          </a:p>
          <a:p>
            <a:r>
              <a:rPr lang="en-US" dirty="0"/>
              <a:t>All IP available in the Vivado IP Catalog can be used to create IP Integrator designs</a:t>
            </a:r>
          </a:p>
          <a:p>
            <a:r>
              <a:rPr lang="en-US" dirty="0"/>
              <a:t>Any IP Integrator block design can be quickly packaged as a single complex IP</a:t>
            </a:r>
          </a:p>
          <a:p>
            <a:r>
              <a:rPr lang="en-US" dirty="0"/>
              <a:t>IP repository </a:t>
            </a:r>
          </a:p>
        </p:txBody>
      </p:sp>
    </p:spTree>
    <p:extLst>
      <p:ext uri="{BB962C8B-B14F-4D97-AF65-F5344CB8AC3E}">
        <p14:creationId xmlns:p14="http://schemas.microsoft.com/office/powerpoint/2010/main" val="636659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Lab #4 Part 2: Writing Basic Software Application and Block 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590BF-E580-4275-A77A-779139E64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Read and display slide switches and buttons on terminal 1</a:t>
            </a:r>
          </a:p>
          <a:p>
            <a:r>
              <a:rPr lang="en-US" dirty="0"/>
              <a:t>Send slide switch values to LEDs</a:t>
            </a:r>
          </a:p>
          <a:p>
            <a:r>
              <a:rPr lang="en-US" dirty="0"/>
              <a:t>Change memory allocation by linker Script</a:t>
            </a:r>
          </a:p>
          <a:p>
            <a:r>
              <a:rPr lang="en-GB" b="1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Lab #4 Part 1: ZYNQ Lab 3</a:t>
            </a:r>
            <a:r>
              <a:rPr lang="en-GB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Use Vivado to Build Embedded Systems</a:t>
            </a:r>
            <a:r>
              <a:rPr lang="en-GB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pages ZYNQ3-1 to ZYNQ3-16.</a:t>
            </a:r>
          </a:p>
          <a:p>
            <a:r>
              <a:rPr lang="en-GB" b="1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Lab #4 Part 2: ZYNQ Lab 4</a:t>
            </a:r>
            <a:r>
              <a:rPr lang="en-GB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Adding IP Cores in PL, </a:t>
            </a:r>
            <a:r>
              <a:rPr lang="en-US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pages ZYNQ2-1 to ZYNQ2-16. Demonstrate this part to get credit for this lab.</a:t>
            </a:r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9B3FF5-654C-416B-B6EA-0B3600610470}"/>
              </a:ext>
            </a:extLst>
          </p:cNvPr>
          <p:cNvGrpSpPr/>
          <p:nvPr/>
        </p:nvGrpSpPr>
        <p:grpSpPr>
          <a:xfrm>
            <a:off x="342900" y="3054983"/>
            <a:ext cx="8458200" cy="3657599"/>
            <a:chOff x="304800" y="1600200"/>
            <a:chExt cx="8458200" cy="3657599"/>
          </a:xfrm>
        </p:grpSpPr>
        <p:sp>
          <p:nvSpPr>
            <p:cNvPr id="7" name="Rectangle 6"/>
            <p:cNvSpPr/>
            <p:nvPr/>
          </p:nvSpPr>
          <p:spPr bwMode="auto">
            <a:xfrm>
              <a:off x="7412778" y="1614272"/>
              <a:ext cx="1350222" cy="1976128"/>
            </a:xfrm>
            <a:prstGeom prst="rect">
              <a:avLst/>
            </a:prstGeom>
            <a:solidFill>
              <a:srgbClr val="FFC000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98" tIns="34299" rIns="68598" bIns="34299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086471" y="1613100"/>
              <a:ext cx="3339741" cy="3644699"/>
            </a:xfrm>
            <a:prstGeom prst="rect">
              <a:avLst/>
            </a:prstGeom>
            <a:solidFill>
              <a:srgbClr val="FFC000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98" tIns="34299" rIns="68598" bIns="34299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1266244" y="1600200"/>
              <a:ext cx="2465331" cy="3644699"/>
            </a:xfrm>
            <a:prstGeom prst="rect">
              <a:avLst/>
            </a:prstGeom>
            <a:solidFill>
              <a:srgbClr val="92D050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98" tIns="34299" rIns="68598" bIns="34299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2733190" y="1722791"/>
              <a:ext cx="927523" cy="3179207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/>
              <a:r>
                <a:rPr lang="en-US" sz="900" dirty="0">
                  <a:solidFill>
                    <a:srgbClr val="FFFF00"/>
                  </a:solidFill>
                  <a:effectLst/>
                </a:rPr>
                <a:t>ARM</a:t>
              </a:r>
            </a:p>
            <a:p>
              <a:pPr algn="ctr"/>
              <a:r>
                <a:rPr lang="en-US" sz="900" dirty="0">
                  <a:solidFill>
                    <a:srgbClr val="FFFF00"/>
                  </a:solidFill>
                  <a:effectLst/>
                </a:rPr>
                <a:t>Cortex-A9</a:t>
              </a:r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415227" y="1869112"/>
              <a:ext cx="986804" cy="563231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anchor="ctr">
              <a:spAutoFit/>
            </a:bodyPr>
            <a:lstStyle/>
            <a:p>
              <a:pPr algn="ctr"/>
              <a:r>
                <a:rPr lang="en-US" sz="900" dirty="0">
                  <a:solidFill>
                    <a:srgbClr val="FFFF00"/>
                  </a:solidFill>
                  <a:effectLst/>
                </a:rPr>
                <a:t>DDR3 </a:t>
              </a:r>
            </a:p>
            <a:p>
              <a:pPr algn="ctr"/>
              <a:r>
                <a:rPr lang="en-US" sz="900" dirty="0">
                  <a:solidFill>
                    <a:srgbClr val="FFFF00"/>
                  </a:solidFill>
                  <a:effectLst/>
                </a:rPr>
                <a:t>Memory </a:t>
              </a:r>
            </a:p>
            <a:p>
              <a:pPr algn="ctr"/>
              <a:r>
                <a:rPr lang="en-US" sz="900" dirty="0">
                  <a:solidFill>
                    <a:srgbClr val="FFFF00"/>
                  </a:solidFill>
                  <a:effectLst/>
                </a:rPr>
                <a:t>Controller</a:t>
              </a: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4185128" y="3119341"/>
              <a:ext cx="1011843" cy="20481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/>
              <a:r>
                <a:rPr lang="en-US" sz="900" dirty="0">
                  <a:solidFill>
                    <a:srgbClr val="002060"/>
                  </a:solidFill>
                  <a:effectLst/>
                </a:rPr>
                <a:t>AXI </a:t>
              </a:r>
            </a:p>
            <a:p>
              <a:pPr algn="ctr"/>
              <a:r>
                <a:rPr lang="en-US" sz="900" dirty="0">
                  <a:solidFill>
                    <a:srgbClr val="002060"/>
                  </a:solidFill>
                  <a:effectLst/>
                </a:rPr>
                <a:t>Interconnect</a:t>
              </a:r>
            </a:p>
            <a:p>
              <a:pPr algn="ctr"/>
              <a:r>
                <a:rPr lang="en-US" sz="900" dirty="0">
                  <a:solidFill>
                    <a:srgbClr val="002060"/>
                  </a:solidFill>
                  <a:effectLst/>
                </a:rPr>
                <a:t>Block</a:t>
              </a:r>
              <a:endParaRPr lang="en-US" sz="750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5777435" y="3216702"/>
              <a:ext cx="1482604" cy="26502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/>
              <a:r>
                <a:rPr lang="en-US" sz="900" dirty="0">
                  <a:solidFill>
                    <a:srgbClr val="002060"/>
                  </a:solidFill>
                  <a:effectLst/>
                </a:rPr>
                <a:t>AXI-BRAM Controller</a:t>
              </a:r>
            </a:p>
          </p:txBody>
        </p:sp>
        <p:sp>
          <p:nvSpPr>
            <p:cNvPr id="15" name="Line 19"/>
            <p:cNvSpPr>
              <a:spLocks noChangeShapeType="1"/>
            </p:cNvSpPr>
            <p:nvPr/>
          </p:nvSpPr>
          <p:spPr bwMode="auto">
            <a:xfrm flipV="1">
              <a:off x="5195747" y="3341582"/>
              <a:ext cx="569310" cy="6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304800" y="1967881"/>
              <a:ext cx="1101080" cy="331282"/>
            </a:xfrm>
            <a:prstGeom prst="leftRightArrow">
              <a:avLst>
                <a:gd name="adj1" fmla="val 50000"/>
                <a:gd name="adj2" fmla="val 64000"/>
              </a:avLst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 anchor="ctr"/>
            <a:lstStyle/>
            <a:p>
              <a:pPr algn="ctr"/>
              <a:r>
                <a:rPr lang="en-US" sz="750" b="1" dirty="0">
                  <a:solidFill>
                    <a:srgbClr val="FFFF00"/>
                  </a:solidFill>
                  <a:effectLst/>
                </a:rPr>
                <a:t>Memory</a:t>
              </a:r>
            </a:p>
          </p:txBody>
        </p:sp>
        <p:sp>
          <p:nvSpPr>
            <p:cNvPr id="17" name="Rectangle 52"/>
            <p:cNvSpPr>
              <a:spLocks noChangeArrowheads="1"/>
            </p:cNvSpPr>
            <p:nvPr/>
          </p:nvSpPr>
          <p:spPr bwMode="auto">
            <a:xfrm>
              <a:off x="6246353" y="4675829"/>
              <a:ext cx="1011843" cy="331282"/>
            </a:xfrm>
            <a:prstGeom prst="rect">
              <a:avLst/>
            </a:prstGeom>
            <a:solidFill>
              <a:srgbClr val="71DAFF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/>
              <a:r>
                <a:rPr lang="en-US" sz="900" dirty="0">
                  <a:solidFill>
                    <a:srgbClr val="002060"/>
                  </a:solidFill>
                  <a:effectLst/>
                </a:rPr>
                <a:t>GPIO</a:t>
              </a:r>
            </a:p>
          </p:txBody>
        </p:sp>
        <p:sp>
          <p:nvSpPr>
            <p:cNvPr id="18" name="Rectangle 53"/>
            <p:cNvSpPr>
              <a:spLocks noChangeArrowheads="1"/>
            </p:cNvSpPr>
            <p:nvPr/>
          </p:nvSpPr>
          <p:spPr bwMode="auto">
            <a:xfrm>
              <a:off x="1409735" y="2795095"/>
              <a:ext cx="1011843" cy="331282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/>
              <a:r>
                <a:rPr lang="en-US" sz="900" dirty="0">
                  <a:solidFill>
                    <a:srgbClr val="FFFF00"/>
                  </a:solidFill>
                  <a:effectLst/>
                </a:rPr>
                <a:t>UART</a:t>
              </a:r>
            </a:p>
          </p:txBody>
        </p:sp>
        <p:sp>
          <p:nvSpPr>
            <p:cNvPr id="19" name="Line 54"/>
            <p:cNvSpPr>
              <a:spLocks noChangeShapeType="1"/>
            </p:cNvSpPr>
            <p:nvPr/>
          </p:nvSpPr>
          <p:spPr bwMode="auto">
            <a:xfrm flipV="1">
              <a:off x="5173493" y="4462827"/>
              <a:ext cx="1066109" cy="103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20" name="Line 55"/>
            <p:cNvSpPr>
              <a:spLocks noChangeShapeType="1"/>
            </p:cNvSpPr>
            <p:nvPr/>
          </p:nvSpPr>
          <p:spPr bwMode="auto">
            <a:xfrm flipV="1">
              <a:off x="5173493" y="4840692"/>
              <a:ext cx="1076127" cy="17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21" name="AutoShape 56"/>
            <p:cNvSpPr>
              <a:spLocks noChangeArrowheads="1"/>
            </p:cNvSpPr>
            <p:nvPr/>
          </p:nvSpPr>
          <p:spPr bwMode="auto">
            <a:xfrm>
              <a:off x="308861" y="2788056"/>
              <a:ext cx="1095225" cy="331282"/>
            </a:xfrm>
            <a:prstGeom prst="leftRightArrow">
              <a:avLst>
                <a:gd name="adj1" fmla="val 50000"/>
                <a:gd name="adj2" fmla="val 64000"/>
              </a:avLst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 anchor="ctr"/>
            <a:lstStyle/>
            <a:p>
              <a:pPr algn="ctr"/>
              <a:r>
                <a:rPr lang="en-US" sz="750" b="1" dirty="0">
                  <a:solidFill>
                    <a:srgbClr val="FFFF00"/>
                  </a:solidFill>
                  <a:effectLst/>
                </a:rPr>
                <a:t>RS232 </a:t>
              </a:r>
            </a:p>
          </p:txBody>
        </p:sp>
        <p:sp>
          <p:nvSpPr>
            <p:cNvPr id="22" name="AutoShape 57"/>
            <p:cNvSpPr>
              <a:spLocks noChangeArrowheads="1"/>
            </p:cNvSpPr>
            <p:nvPr/>
          </p:nvSpPr>
          <p:spPr bwMode="auto">
            <a:xfrm>
              <a:off x="7248107" y="4652213"/>
              <a:ext cx="1125350" cy="331282"/>
            </a:xfrm>
            <a:prstGeom prst="leftRightArrow">
              <a:avLst>
                <a:gd name="adj1" fmla="val 50000"/>
                <a:gd name="adj2" fmla="val 64000"/>
              </a:avLst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 anchor="ctr"/>
            <a:lstStyle/>
            <a:p>
              <a:pPr algn="ctr"/>
              <a:r>
                <a:rPr lang="en-US" sz="750" b="1" dirty="0">
                  <a:solidFill>
                    <a:srgbClr val="FFFF00"/>
                  </a:solidFill>
                  <a:effectLst/>
                </a:rPr>
                <a:t>DIP Switches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>
              <a:off x="3660713" y="4158827"/>
              <a:ext cx="522731" cy="0"/>
            </a:xfrm>
            <a:prstGeom prst="straightConnector1">
              <a:avLst/>
            </a:prstGeom>
            <a:solidFill>
              <a:srgbClr val="0096C8"/>
            </a:solidFill>
            <a:ln w="8001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5249758" y="3125306"/>
              <a:ext cx="397866" cy="21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88" dirty="0">
                  <a:solidFill>
                    <a:srgbClr val="002060"/>
                  </a:solidFill>
                  <a:effectLst/>
                </a:rPr>
                <a:t>AXI4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48404" y="3733667"/>
              <a:ext cx="593432" cy="21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88" dirty="0">
                  <a:solidFill>
                    <a:srgbClr val="002060"/>
                  </a:solidFill>
                  <a:effectLst/>
                </a:rPr>
                <a:t>AXI4-Lite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42586" y="4636330"/>
              <a:ext cx="593432" cy="21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88" dirty="0">
                  <a:solidFill>
                    <a:srgbClr val="002060"/>
                  </a:solidFill>
                  <a:effectLst/>
                </a:rPr>
                <a:t>AXI4-Lite</a:t>
              </a:r>
            </a:p>
          </p:txBody>
        </p:sp>
        <p:sp>
          <p:nvSpPr>
            <p:cNvPr id="27" name="Rectangle 52"/>
            <p:cNvSpPr>
              <a:spLocks noChangeArrowheads="1"/>
            </p:cNvSpPr>
            <p:nvPr/>
          </p:nvSpPr>
          <p:spPr bwMode="auto">
            <a:xfrm>
              <a:off x="6234674" y="4265198"/>
              <a:ext cx="1011843" cy="331282"/>
            </a:xfrm>
            <a:prstGeom prst="rect">
              <a:avLst/>
            </a:prstGeom>
            <a:solidFill>
              <a:srgbClr val="71DAFF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/>
              <a:r>
                <a:rPr lang="en-US" sz="900" dirty="0">
                  <a:solidFill>
                    <a:srgbClr val="002060"/>
                  </a:solidFill>
                  <a:effectLst/>
                </a:rPr>
                <a:t>GPIO</a:t>
              </a: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233066" y="3791542"/>
              <a:ext cx="1011843" cy="331282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/>
              <a:r>
                <a:rPr lang="en-US" sz="900" dirty="0">
                  <a:solidFill>
                    <a:srgbClr val="002060"/>
                  </a:solidFill>
                  <a:effectLst/>
                </a:rPr>
                <a:t>LED_IP</a:t>
              </a:r>
            </a:p>
          </p:txBody>
        </p:sp>
        <p:sp>
          <p:nvSpPr>
            <p:cNvPr id="29" name="AutoShape 57"/>
            <p:cNvSpPr>
              <a:spLocks noChangeArrowheads="1"/>
            </p:cNvSpPr>
            <p:nvPr/>
          </p:nvSpPr>
          <p:spPr bwMode="auto">
            <a:xfrm>
              <a:off x="7246446" y="4257324"/>
              <a:ext cx="1127012" cy="331282"/>
            </a:xfrm>
            <a:prstGeom prst="leftRightArrow">
              <a:avLst>
                <a:gd name="adj1" fmla="val 50000"/>
                <a:gd name="adj2" fmla="val 64000"/>
              </a:avLst>
            </a:prstGeom>
            <a:solidFill>
              <a:srgbClr val="00B0F0"/>
            </a:solidFill>
            <a:ln w="0">
              <a:solidFill>
                <a:schemeClr val="tx1"/>
              </a:solidFill>
              <a:miter lim="800000"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 anchor="ctr"/>
            <a:lstStyle/>
            <a:p>
              <a:pPr algn="ctr"/>
              <a:r>
                <a:rPr lang="en-US" sz="750" b="1" dirty="0">
                  <a:solidFill>
                    <a:srgbClr val="FFFF00"/>
                  </a:solidFill>
                  <a:effectLst/>
                </a:rPr>
                <a:t>Push-Buttons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30896" y="4225669"/>
              <a:ext cx="593432" cy="21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88" dirty="0">
                  <a:solidFill>
                    <a:srgbClr val="002060"/>
                  </a:solidFill>
                  <a:effectLst/>
                </a:rPr>
                <a:t>AXI4-Lite</a:t>
              </a:r>
            </a:p>
          </p:txBody>
        </p:sp>
        <p:sp>
          <p:nvSpPr>
            <p:cNvPr id="31" name="AutoShape 57"/>
            <p:cNvSpPr>
              <a:spLocks noChangeArrowheads="1"/>
            </p:cNvSpPr>
            <p:nvPr/>
          </p:nvSpPr>
          <p:spPr bwMode="auto">
            <a:xfrm>
              <a:off x="7234850" y="3791542"/>
              <a:ext cx="1138608" cy="331282"/>
            </a:xfrm>
            <a:prstGeom prst="leftRightArrow">
              <a:avLst>
                <a:gd name="adj1" fmla="val 50000"/>
                <a:gd name="adj2" fmla="val 64000"/>
              </a:avLst>
            </a:prstGeom>
            <a:solidFill>
              <a:srgbClr val="00B0F0"/>
            </a:solidFill>
            <a:ln w="0">
              <a:solidFill>
                <a:schemeClr val="tx1"/>
              </a:solidFill>
              <a:miter lim="800000"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 anchor="ctr"/>
            <a:lstStyle/>
            <a:p>
              <a:pPr algn="ctr"/>
              <a:r>
                <a:rPr lang="en-US" sz="750" b="1" dirty="0">
                  <a:solidFill>
                    <a:srgbClr val="FFFF00"/>
                  </a:solidFill>
                  <a:effectLst/>
                </a:rPr>
                <a:t>LED</a:t>
              </a: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7639192" y="3215395"/>
              <a:ext cx="1011843" cy="26502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/>
              <a:r>
                <a:rPr lang="en-US" sz="900" dirty="0">
                  <a:solidFill>
                    <a:srgbClr val="002060"/>
                  </a:solidFill>
                  <a:effectLst/>
                </a:rPr>
                <a:t>BRAM</a:t>
              </a: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 flipV="1">
              <a:off x="7273476" y="3347912"/>
              <a:ext cx="359000" cy="941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34" name="Line 54"/>
            <p:cNvSpPr>
              <a:spLocks noChangeShapeType="1"/>
            </p:cNvSpPr>
            <p:nvPr/>
          </p:nvSpPr>
          <p:spPr bwMode="auto">
            <a:xfrm flipV="1">
              <a:off x="5181849" y="3965608"/>
              <a:ext cx="1066109" cy="103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18747" y="4051339"/>
              <a:ext cx="788582" cy="21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dirty="0">
                  <a:solidFill>
                    <a:srgbClr val="FFFF00"/>
                  </a:solidFill>
                  <a:effectLst/>
                </a:rPr>
                <a:t>M_AXI_GP0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 bwMode="auto">
            <a:xfrm>
              <a:off x="2414939" y="2149014"/>
              <a:ext cx="303632" cy="0"/>
            </a:xfrm>
            <a:prstGeom prst="straightConnector1">
              <a:avLst/>
            </a:prstGeom>
            <a:solidFill>
              <a:schemeClr val="tx2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37" name="Straight Arrow Connector 36"/>
            <p:cNvCxnSpPr/>
            <p:nvPr/>
          </p:nvCxnSpPr>
          <p:spPr bwMode="auto">
            <a:xfrm>
              <a:off x="2427255" y="2971062"/>
              <a:ext cx="303632" cy="0"/>
            </a:xfrm>
            <a:prstGeom prst="straightConnector1">
              <a:avLst/>
            </a:prstGeom>
            <a:solidFill>
              <a:schemeClr val="tx2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38" name="Text Box 54"/>
            <p:cNvSpPr txBox="1">
              <a:spLocks noChangeArrowheads="1"/>
            </p:cNvSpPr>
            <p:nvPr/>
          </p:nvSpPr>
          <p:spPr bwMode="auto">
            <a:xfrm>
              <a:off x="1631028" y="4660693"/>
              <a:ext cx="458779" cy="346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50" b="1" dirty="0">
                  <a:solidFill>
                    <a:srgbClr val="002060"/>
                  </a:solidFill>
                  <a:effectLst/>
                </a:rPr>
                <a:t>PS</a:t>
              </a:r>
            </a:p>
          </p:txBody>
        </p:sp>
        <p:sp>
          <p:nvSpPr>
            <p:cNvPr id="39" name="Text Box 54"/>
            <p:cNvSpPr txBox="1">
              <a:spLocks noChangeArrowheads="1"/>
            </p:cNvSpPr>
            <p:nvPr/>
          </p:nvSpPr>
          <p:spPr bwMode="auto">
            <a:xfrm>
              <a:off x="7695779" y="1758865"/>
              <a:ext cx="445955" cy="346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50" b="1" dirty="0">
                  <a:solidFill>
                    <a:srgbClr val="002060"/>
                  </a:solidFill>
                  <a:effectLst/>
                </a:rPr>
                <a:t>PL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3390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#4 Part 2: Block Design: Use One Instance of led_ip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Notice led_ip_v1_0.v has been wrapped by one more higher level system wrapper: system_led_ip_0_0.v</a:t>
            </a:r>
          </a:p>
          <a:p>
            <a:r>
              <a:rPr lang="en-US" dirty="0"/>
              <a:t>System_led_ip_0_0.xci</a:t>
            </a:r>
          </a:p>
          <a:p>
            <a:pPr lvl="1"/>
            <a:r>
              <a:rPr lang="en-US" dirty="0"/>
              <a:t>The XCI file is an IP-XACT component instance XML file that records the values of project options, customization parameters, and port parameters used to create the IP. </a:t>
            </a:r>
            <a:br>
              <a:rPr lang="en-US" dirty="0"/>
            </a:br>
            <a:r>
              <a:rPr lang="en-US" dirty="0"/>
              <a:t>From page 14, ug895-vivado-system-level-design-entry.pdf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22" y="2971800"/>
            <a:ext cx="8143578" cy="334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15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Levels of led_ip_v1_0.v IP with four LEDs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system_led_ip_0_0.v from</a:t>
            </a:r>
          </a:p>
          <a:p>
            <a:pPr lvl="1"/>
            <a:r>
              <a:rPr lang="en-US" dirty="0"/>
              <a:t>C:\Xilinx\embedded\2015_2_zynq_labs\lab4\lab4.srcs\sources_1\bd\system\ip\system_led_ip_0_0\synth</a:t>
            </a:r>
          </a:p>
          <a:p>
            <a:r>
              <a:rPr lang="en-US" dirty="0"/>
              <a:t>led_ip_v1_0.v and led_ip_v1_0_S_AXI.v from</a:t>
            </a:r>
          </a:p>
          <a:p>
            <a:pPr lvl="1"/>
            <a:r>
              <a:rPr lang="en-US" dirty="0"/>
              <a:t>C:\Xilinx\embedded\2015_2_zynq_labs\led_ip\ip_repo\led_ip_1.0\hdl</a:t>
            </a:r>
          </a:p>
          <a:p>
            <a:r>
              <a:rPr lang="en-US" dirty="0"/>
              <a:t>lab3_user_logic.v from</a:t>
            </a:r>
          </a:p>
          <a:p>
            <a:pPr lvl="1"/>
            <a:r>
              <a:rPr lang="en-US" dirty="0"/>
              <a:t>C:\Xilinx\embedded\2015_2_zynq_labs\led_ip\ip_repo\led_ip_1.0\src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606" y="3124200"/>
            <a:ext cx="6285994" cy="33271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D52375-626E-43EC-865C-D181185F9E78}"/>
              </a:ext>
            </a:extLst>
          </p:cNvPr>
          <p:cNvSpPr txBox="1"/>
          <p:nvPr/>
        </p:nvSpPr>
        <p:spPr>
          <a:xfrm>
            <a:off x="1371600" y="6138009"/>
            <a:ext cx="1028194" cy="31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effectLst/>
              </a:rPr>
              <a:t>Xilinx ISE</a:t>
            </a:r>
          </a:p>
        </p:txBody>
      </p:sp>
    </p:spTree>
    <p:extLst>
      <p:ext uri="{BB962C8B-B14F-4D97-AF65-F5344CB8AC3E}">
        <p14:creationId xmlns:p14="http://schemas.microsoft.com/office/powerpoint/2010/main" val="2479302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Xilinx Design Constraints (XDC) File for Zybo: Master XDC zip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zipped file called ZYBO_Master.xdc is available from </a:t>
            </a:r>
            <a:r>
              <a:rPr lang="en-US" dirty="0">
                <a:hlinkClick r:id="rId3"/>
              </a:rPr>
              <a:t>https://github.com/Digilent/ZYBO/tree/master/Resources/XDC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Here is the header of ZYBO_Master.xdc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399173"/>
            <a:ext cx="5334000" cy="4179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870" y="1752600"/>
            <a:ext cx="3092824" cy="102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52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constraints file lab3_zybo.xdc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Xilinx Design Constraints (XDC) File</a:t>
            </a:r>
          </a:p>
          <a:p>
            <a:r>
              <a:rPr lang="en-US" dirty="0"/>
              <a:t>Specify pin positions </a:t>
            </a:r>
            <a:br>
              <a:rPr lang="en-US" dirty="0"/>
            </a:br>
            <a:r>
              <a:rPr lang="en-US" dirty="0"/>
              <a:t>where LEDs are located</a:t>
            </a:r>
          </a:p>
          <a:p>
            <a:r>
              <a:rPr lang="en-US" dirty="0"/>
              <a:t>PACKAGE_PIN is a property</a:t>
            </a:r>
            <a:br>
              <a:rPr lang="en-US" dirty="0"/>
            </a:br>
            <a:r>
              <a:rPr lang="en-US" dirty="0"/>
              <a:t>followed by a physical</a:t>
            </a:r>
            <a:br>
              <a:rPr lang="en-US" dirty="0"/>
            </a:br>
            <a:r>
              <a:rPr lang="en-US" dirty="0"/>
              <a:t>pin number</a:t>
            </a:r>
          </a:p>
          <a:p>
            <a:r>
              <a:rPr lang="en-US" dirty="0"/>
              <a:t>get_ports applies the</a:t>
            </a:r>
            <a:br>
              <a:rPr lang="en-US" dirty="0"/>
            </a:br>
            <a:r>
              <a:rPr lang="en-US" dirty="0"/>
              <a:t>property to a logical</a:t>
            </a:r>
            <a:br>
              <a:rPr lang="en-US" dirty="0"/>
            </a:br>
            <a:r>
              <a:rPr lang="en-US" dirty="0"/>
              <a:t>port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74733" y="1139509"/>
            <a:ext cx="494292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############################</a:t>
            </a:r>
          </a:p>
          <a:p>
            <a:r>
              <a:rPr lang="en-US" dirty="0">
                <a:effectLst/>
              </a:rPr>
              <a:t># On-board LED             #</a:t>
            </a:r>
          </a:p>
          <a:p>
            <a:r>
              <a:rPr lang="en-US" dirty="0">
                <a:effectLst/>
              </a:rPr>
              <a:t>############################</a:t>
            </a:r>
          </a:p>
          <a:p>
            <a:r>
              <a:rPr lang="en-US" dirty="0">
                <a:effectLst/>
              </a:rPr>
              <a:t>set_property PACKAGE_PIN M14 [get_ports LED[0]]</a:t>
            </a:r>
          </a:p>
          <a:p>
            <a:r>
              <a:rPr lang="en-US" dirty="0">
                <a:effectLst/>
              </a:rPr>
              <a:t>set_property IOSTANDARD LVCMOS33 [get_ports LED[0]]</a:t>
            </a:r>
          </a:p>
          <a:p>
            <a:r>
              <a:rPr lang="en-US" dirty="0">
                <a:effectLst/>
              </a:rPr>
              <a:t>set_property PACKAGE_PIN M15 [get_ports LED[1]]</a:t>
            </a:r>
          </a:p>
          <a:p>
            <a:r>
              <a:rPr lang="en-US" dirty="0">
                <a:effectLst/>
              </a:rPr>
              <a:t>set_property IOSTANDARD LVCMOS33 [get_ports LED[1]]</a:t>
            </a:r>
          </a:p>
          <a:p>
            <a:r>
              <a:rPr lang="en-US" dirty="0">
                <a:effectLst/>
              </a:rPr>
              <a:t>set_property PACKAGE_PIN G14 [get_ports LED[2]]</a:t>
            </a:r>
          </a:p>
          <a:p>
            <a:r>
              <a:rPr lang="en-US" dirty="0">
                <a:effectLst/>
              </a:rPr>
              <a:t>set_property IOSTANDARD LVCMOS33 [get_ports LED[2]]</a:t>
            </a:r>
          </a:p>
          <a:p>
            <a:r>
              <a:rPr lang="en-US" dirty="0">
                <a:effectLst/>
              </a:rPr>
              <a:t>set_property PACKAGE_PIN D18 [get_ports LED[3]]</a:t>
            </a:r>
          </a:p>
          <a:p>
            <a:r>
              <a:rPr lang="en-US" dirty="0">
                <a:effectLst/>
              </a:rPr>
              <a:t>set_property IOSTANDARD LVCMOS33 [get_ports LED[3]]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06" y="4057592"/>
            <a:ext cx="3758872" cy="2504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4093668"/>
            <a:ext cx="31337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74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#4 Part 2: top Level Circuit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buttons and switches are standard S_AXI4 lite interfaces</a:t>
            </a:r>
          </a:p>
          <a:p>
            <a:r>
              <a:rPr lang="en-US" dirty="0"/>
              <a:t>led_ip_0 and axi_bram_ctrl_0 are custom IP S_AXI4 interfaces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1843734"/>
            <a:ext cx="8277225" cy="461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20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#4 Part 2: top Level Circuit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buttons and switches are standard S_AXI4 lite interfaces</a:t>
            </a:r>
          </a:p>
          <a:p>
            <a:r>
              <a:rPr lang="en-US" dirty="0"/>
              <a:t>led_ip_0 and axi_bram_ctrl_0 are custom IP S_AXI4 interfaces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640416"/>
            <a:ext cx="89630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58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RAM Generator IP for Zynq-7010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AXI Block RAM controller IP, AXI4 Slave </a:t>
            </a:r>
          </a:p>
          <a:p>
            <a:r>
              <a:rPr lang="en-US" dirty="0"/>
              <a:t>Block RAM IP, Single Port 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52600"/>
            <a:ext cx="5501141" cy="1819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3733800"/>
            <a:ext cx="3505200" cy="2889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688757"/>
            <a:ext cx="2066925" cy="981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4201993"/>
            <a:ext cx="3133725" cy="1952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2200" y="2052407"/>
            <a:ext cx="2667000" cy="129881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effectLst/>
              </a:rPr>
              <a:t>36Kb block RAM x 60 blocks</a:t>
            </a:r>
          </a:p>
          <a:p>
            <a:r>
              <a:rPr lang="en-US" dirty="0">
                <a:solidFill>
                  <a:srgbClr val="002060"/>
                </a:solidFill>
                <a:effectLst/>
              </a:rPr>
              <a:t>True dual-port</a:t>
            </a:r>
          </a:p>
          <a:p>
            <a:r>
              <a:rPr lang="en-US" dirty="0">
                <a:solidFill>
                  <a:srgbClr val="002060"/>
                </a:solidFill>
                <a:effectLst/>
              </a:rPr>
              <a:t>Up to 72 bits wide</a:t>
            </a:r>
          </a:p>
          <a:p>
            <a:r>
              <a:rPr lang="en-US" dirty="0">
                <a:solidFill>
                  <a:srgbClr val="002060"/>
                </a:solidFill>
                <a:effectLst/>
              </a:rPr>
              <a:t>Configurable as dual 18 Kb block RAMs</a:t>
            </a:r>
          </a:p>
        </p:txBody>
      </p:sp>
    </p:spTree>
    <p:extLst>
      <p:ext uri="{BB962C8B-B14F-4D97-AF65-F5344CB8AC3E}">
        <p14:creationId xmlns:p14="http://schemas.microsoft.com/office/powerpoint/2010/main" val="2418854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Dual-Port and Single-Port RAMs</a:t>
            </a:r>
            <a:r>
              <a:rPr lang="en-US" sz="1200" dirty="0"/>
              <a:t> (UG473 7 Series FPGAs Memory Resources)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independent access ports</a:t>
            </a:r>
          </a:p>
          <a:p>
            <a:r>
              <a:rPr lang="en-US" dirty="0"/>
              <a:t>No arbitration between the ports</a:t>
            </a:r>
          </a:p>
          <a:p>
            <a:r>
              <a:rPr lang="en-US" dirty="0"/>
              <a:t>Write conflict will not cause physical</a:t>
            </a:r>
            <a:br>
              <a:rPr lang="en-US" dirty="0"/>
            </a:br>
            <a:r>
              <a:rPr lang="en-US" dirty="0"/>
              <a:t>damage but may cause data loss</a:t>
            </a:r>
          </a:p>
          <a:p>
            <a:r>
              <a:rPr lang="en-US" dirty="0"/>
              <a:t>Zynq-2010 BRAM: 36Kbx60=2.16Mb</a:t>
            </a:r>
          </a:p>
          <a:p>
            <a:r>
              <a:rPr lang="en-US" dirty="0"/>
              <a:t>In FPGA area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990600"/>
            <a:ext cx="3752850" cy="46386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890706"/>
            <a:ext cx="4429125" cy="34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66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AU" dirty="0"/>
              <a:t>Standard ARM Programming Model</a:t>
            </a:r>
            <a:endParaRPr lang="en-US" dirty="0"/>
          </a:p>
        </p:txBody>
      </p:sp>
      <p:sp>
        <p:nvSpPr>
          <p:cNvPr id="125" name="Text Placeholder 12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Processing system and programmable logic look the same</a:t>
            </a:r>
          </a:p>
          <a:p>
            <a:pPr lvl="1"/>
            <a:r>
              <a:rPr lang="en-US" dirty="0"/>
              <a:t>AMBA® and AXI interfaces</a:t>
            </a:r>
          </a:p>
          <a:p>
            <a:pPr lvl="1"/>
            <a:r>
              <a:rPr lang="en-US" dirty="0"/>
              <a:t>Memory-mapped I/O</a:t>
            </a:r>
          </a:p>
          <a:p>
            <a:pPr lvl="1"/>
            <a:r>
              <a:rPr lang="en-US" dirty="0"/>
              <a:t>Register access</a:t>
            </a:r>
          </a:p>
          <a:p>
            <a:r>
              <a:rPr lang="en-US" dirty="0"/>
              <a:t>Consistency for PS and PL = ease of use</a:t>
            </a:r>
          </a:p>
          <a:p>
            <a:r>
              <a:rPr lang="en-US" dirty="0"/>
              <a:t>Memory map usage: total of 4 GB</a:t>
            </a:r>
          </a:p>
          <a:p>
            <a:pPr lvl="1"/>
            <a:r>
              <a:rPr lang="en-US" dirty="0"/>
              <a:t>1 GB: DDR RAM</a:t>
            </a:r>
          </a:p>
          <a:p>
            <a:pPr lvl="1"/>
            <a:r>
              <a:rPr lang="en-US" dirty="0"/>
              <a:t>2 GB: dedicated to PL peripherals</a:t>
            </a:r>
          </a:p>
          <a:p>
            <a:pPr lvl="1"/>
            <a:r>
              <a:rPr lang="en-US" dirty="0"/>
              <a:t>1 GB: PS peripherals, on-chip </a:t>
            </a:r>
            <a:br>
              <a:rPr lang="en-US" dirty="0"/>
            </a:br>
            <a:r>
              <a:rPr lang="en-US" dirty="0"/>
              <a:t>memory (OCM), external flash</a:t>
            </a: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2911470"/>
            <a:ext cx="3795011" cy="3560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2838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Files, IP Packager, IP Repositories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IP files</a:t>
            </a:r>
          </a:p>
          <a:p>
            <a:pPr lvl="1"/>
            <a:r>
              <a:rPr lang="en-US" dirty="0"/>
              <a:t>Sources</a:t>
            </a:r>
          </a:p>
          <a:p>
            <a:pPr lvl="1"/>
            <a:r>
              <a:rPr lang="en-US" dirty="0"/>
              <a:t>Simulation files</a:t>
            </a:r>
          </a:p>
          <a:p>
            <a:pPr lvl="1"/>
            <a:r>
              <a:rPr lang="en-US" dirty="0"/>
              <a:t>Examples</a:t>
            </a:r>
          </a:p>
          <a:p>
            <a:pPr lvl="1"/>
            <a:r>
              <a:rPr lang="en-US" dirty="0"/>
              <a:t>Test bench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Driver</a:t>
            </a:r>
          </a:p>
          <a:p>
            <a:r>
              <a:rPr lang="en-US" dirty="0"/>
              <a:t>IP Packager</a:t>
            </a:r>
          </a:p>
          <a:p>
            <a:pPr lvl="1"/>
            <a:r>
              <a:rPr lang="en-US" dirty="0"/>
              <a:t>Create and edit IP</a:t>
            </a:r>
          </a:p>
          <a:p>
            <a:r>
              <a:rPr lang="en-US" dirty="0"/>
              <a:t>IP Repository is a storage</a:t>
            </a:r>
            <a:br>
              <a:rPr lang="en-US" dirty="0"/>
            </a:br>
            <a:r>
              <a:rPr lang="en-US" dirty="0"/>
              <a:t>location for all IP files</a:t>
            </a:r>
          </a:p>
        </p:txBody>
      </p:sp>
      <p:sp>
        <p:nvSpPr>
          <p:cNvPr id="3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13944" y="6179973"/>
            <a:ext cx="3787127" cy="291646"/>
          </a:xfrm>
          <a:prstGeom prst="rect">
            <a:avLst/>
          </a:prstGeom>
        </p:spPr>
        <p:txBody>
          <a:bodyPr/>
          <a:lstStyle/>
          <a:p>
            <a:r>
              <a:rPr lang="en-US" sz="1200" dirty="0">
                <a:effectLst/>
              </a:rPr>
              <a:t>ug1119-vivado-creating-packaging-ip-tutorial.pdf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55A0FD-6CBB-479E-833D-A5EEA6118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733" y="787115"/>
            <a:ext cx="4587021" cy="59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58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Programmer’s View of Programmable Logic</a:t>
            </a:r>
          </a:p>
        </p:txBody>
      </p:sp>
      <p:sp>
        <p:nvSpPr>
          <p:cNvPr id="125" name="Text Placeholder 12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Programmable logic (PL) memory map</a:t>
            </a:r>
          </a:p>
          <a:p>
            <a:pPr lvl="1"/>
            <a:r>
              <a:rPr lang="en-US" dirty="0"/>
              <a:t>2 GB total space</a:t>
            </a:r>
          </a:p>
          <a:p>
            <a:pPr lvl="2"/>
            <a:r>
              <a:rPr lang="en-US" dirty="0"/>
              <a:t>1 GB for each AXI master: GP0, and GP1</a:t>
            </a:r>
          </a:p>
          <a:p>
            <a:pPr lvl="1"/>
            <a:r>
              <a:rPr lang="en-US" dirty="0"/>
              <a:t>Accessible from any processing system (PS) master</a:t>
            </a:r>
          </a:p>
          <a:p>
            <a:pPr lvl="2"/>
            <a:r>
              <a:rPr lang="en-US" dirty="0"/>
              <a:t>Either Cortex-A9 CPU</a:t>
            </a:r>
          </a:p>
          <a:p>
            <a:pPr lvl="2"/>
            <a:r>
              <a:rPr lang="en-US" dirty="0"/>
              <a:t>PS DMA engine</a:t>
            </a:r>
          </a:p>
          <a:p>
            <a:pPr lvl="2"/>
            <a:r>
              <a:rPr lang="en-US" dirty="0"/>
              <a:t>PS peripheral DMA engine</a:t>
            </a:r>
          </a:p>
          <a:p>
            <a:pPr lvl="2"/>
            <a:r>
              <a:rPr lang="en-US" dirty="0"/>
              <a:t>Ethernet</a:t>
            </a:r>
          </a:p>
          <a:p>
            <a:pPr lvl="2"/>
            <a:r>
              <a:rPr lang="en-US" dirty="0"/>
              <a:t>USB</a:t>
            </a:r>
          </a:p>
          <a:p>
            <a:pPr lvl="2"/>
            <a:r>
              <a:rPr lang="en-US" dirty="0"/>
              <a:t>SD/SDIO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973" y="2307728"/>
            <a:ext cx="3920061" cy="1876927"/>
          </a:xfrm>
          <a:prstGeom prst="rect">
            <a:avLst/>
          </a:prstGeom>
          <a:noFill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63512" y="4314673"/>
            <a:ext cx="3416975" cy="230545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280487" y="5652208"/>
            <a:ext cx="2057400" cy="3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rgbClr val="3F3F3F"/>
                </a:solidFill>
                <a:effectLst/>
                <a:latin typeface="Arial"/>
                <a:ea typeface="Times New Roman"/>
                <a:cs typeface="Times New Roman"/>
              </a:rPr>
              <a:t>Code Snippet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62800" y="1952583"/>
            <a:ext cx="1711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F3F3F"/>
                </a:solidFill>
                <a:effectLst/>
                <a:latin typeface="Arial"/>
                <a:ea typeface="Times New Roman"/>
                <a:cs typeface="Times New Roman"/>
              </a:rPr>
              <a:t>Custom Peripheral</a:t>
            </a:r>
          </a:p>
        </p:txBody>
      </p:sp>
    </p:spTree>
    <p:extLst>
      <p:ext uri="{BB962C8B-B14F-4D97-AF65-F5344CB8AC3E}">
        <p14:creationId xmlns:p14="http://schemas.microsoft.com/office/powerpoint/2010/main" val="1194558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Address Management</a:t>
            </a:r>
          </a:p>
        </p:txBody>
      </p:sp>
      <p:sp>
        <p:nvSpPr>
          <p:cNvPr id="125" name="Text Placeholder 12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Embedded processor design requires managing the following:</a:t>
            </a:r>
          </a:p>
          <a:p>
            <a:pPr lvl="1"/>
            <a:r>
              <a:rPr lang="en-US" dirty="0"/>
              <a:t>Address map for the peripherals</a:t>
            </a:r>
          </a:p>
          <a:p>
            <a:pPr lvl="1"/>
            <a:r>
              <a:rPr lang="en-US" dirty="0"/>
              <a:t>Location of the application code in the memory space</a:t>
            </a:r>
          </a:p>
          <a:p>
            <a:pPr lvl="2"/>
            <a:r>
              <a:rPr lang="en-US" dirty="0"/>
              <a:t>Block RAM</a:t>
            </a:r>
          </a:p>
          <a:p>
            <a:pPr lvl="2"/>
            <a:r>
              <a:rPr lang="en-US" dirty="0"/>
              <a:t>SRAM</a:t>
            </a:r>
          </a:p>
          <a:p>
            <a:pPr lvl="2"/>
            <a:r>
              <a:rPr lang="en-US" dirty="0"/>
              <a:t>External memory (Flash, DDR3)</a:t>
            </a:r>
          </a:p>
          <a:p>
            <a:r>
              <a:rPr lang="en-US" dirty="0"/>
              <a:t>Memory requirements are based on the following:</a:t>
            </a:r>
          </a:p>
          <a:p>
            <a:pPr lvl="1"/>
            <a:r>
              <a:rPr lang="en-US" dirty="0"/>
              <a:t>The amount of memory required for storing instructions</a:t>
            </a:r>
          </a:p>
          <a:p>
            <a:pPr lvl="1"/>
            <a:r>
              <a:rPr lang="en-US" dirty="0"/>
              <a:t>The amount of memory required for storing data associated with the program</a:t>
            </a:r>
          </a:p>
          <a:p>
            <a:r>
              <a:rPr lang="en-US" sz="2200" dirty="0"/>
              <a:t>Executables and static data must be allocated in On-Chip RAM or DRAM</a:t>
            </a:r>
          </a:p>
          <a:p>
            <a:r>
              <a:rPr lang="en-US" sz="2200" dirty="0"/>
              <a:t>Heap and stack can be allocated in Block RAM</a:t>
            </a:r>
          </a:p>
        </p:txBody>
      </p:sp>
    </p:spTree>
    <p:extLst>
      <p:ext uri="{BB962C8B-B14F-4D97-AF65-F5344CB8AC3E}">
        <p14:creationId xmlns:p14="http://schemas.microsoft.com/office/powerpoint/2010/main" val="2363963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Linker and Locator 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269F6-788D-4AAA-ADEA-2805B34C2E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.text contains executable code</a:t>
            </a:r>
          </a:p>
          <a:p>
            <a:r>
              <a:rPr lang="en-US" i="1" dirty="0"/>
              <a:t>.data</a:t>
            </a:r>
            <a:r>
              <a:rPr lang="en-US" dirty="0"/>
              <a:t> segment contains initialized data</a:t>
            </a:r>
          </a:p>
          <a:p>
            <a:r>
              <a:rPr lang="en-US" dirty="0"/>
              <a:t>.bss segment contain uninitialized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766802-06E1-47AA-B901-6B4384953C31}"/>
              </a:ext>
            </a:extLst>
          </p:cNvPr>
          <p:cNvGrpSpPr/>
          <p:nvPr/>
        </p:nvGrpSpPr>
        <p:grpSpPr>
          <a:xfrm>
            <a:off x="172116" y="1828800"/>
            <a:ext cx="8520414" cy="4250058"/>
            <a:chOff x="196837" y="1268411"/>
            <a:chExt cx="8520414" cy="4250058"/>
          </a:xfrm>
        </p:grpSpPr>
        <p:sp>
          <p:nvSpPr>
            <p:cNvPr id="58" name="Text Box 12"/>
            <p:cNvSpPr txBox="1">
              <a:spLocks noChangeArrowheads="1"/>
            </p:cNvSpPr>
            <p:nvPr/>
          </p:nvSpPr>
          <p:spPr bwMode="auto">
            <a:xfrm>
              <a:off x="499926" y="1881382"/>
              <a:ext cx="988227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02060"/>
                  </a:solidFill>
                  <a:effectLst/>
                </a:rPr>
                <a:t>.text1</a:t>
              </a:r>
            </a:p>
          </p:txBody>
        </p:sp>
        <p:sp>
          <p:nvSpPr>
            <p:cNvPr id="59" name="Text Box 13"/>
            <p:cNvSpPr txBox="1">
              <a:spLocks noChangeArrowheads="1"/>
            </p:cNvSpPr>
            <p:nvPr/>
          </p:nvSpPr>
          <p:spPr bwMode="auto">
            <a:xfrm>
              <a:off x="499926" y="2432519"/>
              <a:ext cx="988227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02060"/>
                  </a:solidFill>
                  <a:effectLst/>
                </a:rPr>
                <a:t>.data1</a:t>
              </a:r>
            </a:p>
          </p:txBody>
        </p:sp>
        <p:sp>
          <p:nvSpPr>
            <p:cNvPr id="60" name="Text Box 14"/>
            <p:cNvSpPr txBox="1">
              <a:spLocks noChangeArrowheads="1"/>
            </p:cNvSpPr>
            <p:nvPr/>
          </p:nvSpPr>
          <p:spPr bwMode="auto">
            <a:xfrm>
              <a:off x="499926" y="2946085"/>
              <a:ext cx="988227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02060"/>
                  </a:solidFill>
                  <a:effectLst/>
                </a:rPr>
                <a:t>.bss1</a:t>
              </a:r>
            </a:p>
          </p:txBody>
        </p:sp>
        <p:sp>
          <p:nvSpPr>
            <p:cNvPr id="61" name="Text Box 18"/>
            <p:cNvSpPr txBox="1">
              <a:spLocks noChangeArrowheads="1"/>
            </p:cNvSpPr>
            <p:nvPr/>
          </p:nvSpPr>
          <p:spPr bwMode="auto">
            <a:xfrm>
              <a:off x="196837" y="1268411"/>
              <a:ext cx="1081336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02060"/>
                  </a:solidFill>
                  <a:effectLst/>
                </a:rPr>
                <a:t>foo1.o</a:t>
              </a:r>
            </a:p>
          </p:txBody>
        </p:sp>
        <p:sp>
          <p:nvSpPr>
            <p:cNvPr id="62" name="Text Box 19"/>
            <p:cNvSpPr txBox="1">
              <a:spLocks noChangeArrowheads="1"/>
            </p:cNvSpPr>
            <p:nvPr/>
          </p:nvSpPr>
          <p:spPr bwMode="auto">
            <a:xfrm>
              <a:off x="453371" y="3478681"/>
              <a:ext cx="1081336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02060"/>
                  </a:solidFill>
                  <a:effectLst/>
                </a:rPr>
                <a:t>foo2.o</a:t>
              </a:r>
            </a:p>
          </p:txBody>
        </p:sp>
        <p:sp>
          <p:nvSpPr>
            <p:cNvPr id="63" name="Line 22"/>
            <p:cNvSpPr>
              <a:spLocks noChangeShapeType="1"/>
            </p:cNvSpPr>
            <p:nvPr/>
          </p:nvSpPr>
          <p:spPr bwMode="auto">
            <a:xfrm>
              <a:off x="1559866" y="2241351"/>
              <a:ext cx="818686" cy="765374"/>
            </a:xfrm>
            <a:prstGeom prst="line">
              <a:avLst/>
            </a:prstGeom>
            <a:noFill/>
            <a:ln w="31750">
              <a:solidFill>
                <a:srgbClr val="002060"/>
              </a:solidFill>
              <a:round/>
              <a:headEnd/>
              <a:tailEnd type="triangle" w="med" len="med"/>
            </a:ln>
          </p:spPr>
          <p:txBody>
            <a:bodyPr wrap="square" anchor="ctr">
              <a:spAutoFit/>
            </a:bodyPr>
            <a:lstStyle/>
            <a:p>
              <a:endParaRPr lang="en-US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64" name="Line 23"/>
            <p:cNvSpPr>
              <a:spLocks noChangeShapeType="1"/>
            </p:cNvSpPr>
            <p:nvPr/>
          </p:nvSpPr>
          <p:spPr bwMode="auto">
            <a:xfrm flipV="1">
              <a:off x="1655928" y="3411535"/>
              <a:ext cx="722625" cy="840923"/>
            </a:xfrm>
            <a:prstGeom prst="line">
              <a:avLst/>
            </a:prstGeom>
            <a:noFill/>
            <a:ln w="31750">
              <a:solidFill>
                <a:srgbClr val="002060"/>
              </a:solidFill>
              <a:round/>
              <a:headEnd/>
              <a:tailEnd type="triangle" w="med" len="med"/>
            </a:ln>
          </p:spPr>
          <p:txBody>
            <a:bodyPr wrap="square" anchor="ctr">
              <a:spAutoFit/>
            </a:bodyPr>
            <a:lstStyle/>
            <a:p>
              <a:endParaRPr lang="en-US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65" name="Line 24"/>
            <p:cNvSpPr>
              <a:spLocks noChangeShapeType="1"/>
            </p:cNvSpPr>
            <p:nvPr/>
          </p:nvSpPr>
          <p:spPr bwMode="auto">
            <a:xfrm>
              <a:off x="2920278" y="3208335"/>
              <a:ext cx="750370" cy="160203"/>
            </a:xfrm>
            <a:prstGeom prst="line">
              <a:avLst/>
            </a:prstGeom>
            <a:noFill/>
            <a:ln w="31750">
              <a:solidFill>
                <a:srgbClr val="002060"/>
              </a:solidFill>
              <a:round/>
              <a:headEnd/>
              <a:tailEnd type="triangle" w="med" len="med"/>
            </a:ln>
          </p:spPr>
          <p:txBody>
            <a:bodyPr wrap="square" anchor="ctr">
              <a:spAutoFit/>
            </a:bodyPr>
            <a:lstStyle/>
            <a:p>
              <a:endParaRPr lang="en-US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67" name="Rectangle 29"/>
            <p:cNvSpPr>
              <a:spLocks noChangeArrowheads="1"/>
            </p:cNvSpPr>
            <p:nvPr/>
          </p:nvSpPr>
          <p:spPr bwMode="auto">
            <a:xfrm>
              <a:off x="6888451" y="3768812"/>
              <a:ext cx="1828800" cy="307777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69" name="Rectangle 31"/>
            <p:cNvSpPr>
              <a:spLocks noChangeArrowheads="1"/>
            </p:cNvSpPr>
            <p:nvPr/>
          </p:nvSpPr>
          <p:spPr bwMode="auto">
            <a:xfrm>
              <a:off x="6818228" y="4853516"/>
              <a:ext cx="1828800" cy="307777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70" name="Text Box 32"/>
            <p:cNvSpPr txBox="1">
              <a:spLocks noChangeArrowheads="1"/>
            </p:cNvSpPr>
            <p:nvPr/>
          </p:nvSpPr>
          <p:spPr bwMode="auto">
            <a:xfrm>
              <a:off x="6706830" y="1756213"/>
              <a:ext cx="99034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>
                  <a:solidFill>
                    <a:srgbClr val="002060"/>
                  </a:solidFill>
                  <a:effectLst/>
                </a:rPr>
                <a:t>0x0000</a:t>
              </a:r>
            </a:p>
          </p:txBody>
        </p:sp>
        <p:sp>
          <p:nvSpPr>
            <p:cNvPr id="71" name="Text Box 33"/>
            <p:cNvSpPr txBox="1">
              <a:spLocks noChangeArrowheads="1"/>
            </p:cNvSpPr>
            <p:nvPr/>
          </p:nvSpPr>
          <p:spPr bwMode="auto">
            <a:xfrm>
              <a:off x="6706830" y="2629338"/>
              <a:ext cx="99034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400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72" name="Text Box 34"/>
            <p:cNvSpPr txBox="1">
              <a:spLocks noChangeArrowheads="1"/>
            </p:cNvSpPr>
            <p:nvPr/>
          </p:nvSpPr>
          <p:spPr bwMode="auto">
            <a:xfrm>
              <a:off x="6742286" y="2388204"/>
              <a:ext cx="99034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>
                  <a:solidFill>
                    <a:srgbClr val="002060"/>
                  </a:solidFill>
                  <a:effectLst/>
                </a:rPr>
                <a:t>0x0FF0</a:t>
              </a:r>
            </a:p>
          </p:txBody>
        </p:sp>
        <p:sp>
          <p:nvSpPr>
            <p:cNvPr id="74" name="Text Box 36"/>
            <p:cNvSpPr txBox="1">
              <a:spLocks noChangeArrowheads="1"/>
            </p:cNvSpPr>
            <p:nvPr/>
          </p:nvSpPr>
          <p:spPr bwMode="auto">
            <a:xfrm>
              <a:off x="6706830" y="5125782"/>
              <a:ext cx="99034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>
                  <a:solidFill>
                    <a:srgbClr val="002060"/>
                  </a:solidFill>
                  <a:effectLst/>
                </a:rPr>
                <a:t>0xFFFF</a:t>
              </a:r>
            </a:p>
          </p:txBody>
        </p:sp>
        <p:sp>
          <p:nvSpPr>
            <p:cNvPr id="77" name="Text Box 39"/>
            <p:cNvSpPr txBox="1">
              <a:spLocks noChangeArrowheads="1"/>
            </p:cNvSpPr>
            <p:nvPr/>
          </p:nvSpPr>
          <p:spPr bwMode="auto">
            <a:xfrm>
              <a:off x="6706830" y="3915545"/>
              <a:ext cx="99034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>
                  <a:solidFill>
                    <a:srgbClr val="002060"/>
                  </a:solidFill>
                  <a:effectLst/>
                </a:rPr>
                <a:t>0xF000</a:t>
              </a:r>
            </a:p>
          </p:txBody>
        </p:sp>
        <p:sp>
          <p:nvSpPr>
            <p:cNvPr id="78" name="Line 40"/>
            <p:cNvSpPr>
              <a:spLocks noChangeShapeType="1"/>
            </p:cNvSpPr>
            <p:nvPr/>
          </p:nvSpPr>
          <p:spPr bwMode="auto">
            <a:xfrm flipV="1">
              <a:off x="4981376" y="2189600"/>
              <a:ext cx="1563808" cy="372623"/>
            </a:xfrm>
            <a:prstGeom prst="line">
              <a:avLst/>
            </a:prstGeom>
            <a:noFill/>
            <a:ln w="31750">
              <a:solidFill>
                <a:srgbClr val="002060"/>
              </a:solidFill>
              <a:round/>
              <a:headEnd/>
              <a:tailEnd type="triangle" w="med" len="med"/>
            </a:ln>
          </p:spPr>
          <p:txBody>
            <a:bodyPr wrap="square" anchor="ctr">
              <a:spAutoFit/>
            </a:bodyPr>
            <a:lstStyle/>
            <a:p>
              <a:endParaRPr lang="en-US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79" name="Line 41"/>
            <p:cNvSpPr>
              <a:spLocks noChangeShapeType="1"/>
            </p:cNvSpPr>
            <p:nvPr/>
          </p:nvSpPr>
          <p:spPr bwMode="auto">
            <a:xfrm flipV="1">
              <a:off x="5000419" y="2946085"/>
              <a:ext cx="1688496" cy="411476"/>
            </a:xfrm>
            <a:prstGeom prst="line">
              <a:avLst/>
            </a:prstGeom>
            <a:noFill/>
            <a:ln w="31750">
              <a:solidFill>
                <a:srgbClr val="002060"/>
              </a:solidFill>
              <a:round/>
              <a:headEnd/>
              <a:tailEnd type="triangle" w="med" len="med"/>
            </a:ln>
          </p:spPr>
          <p:txBody>
            <a:bodyPr wrap="square" anchor="ctr">
              <a:spAutoFit/>
            </a:bodyPr>
            <a:lstStyle/>
            <a:p>
              <a:endParaRPr lang="en-US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80" name="Line 42"/>
            <p:cNvSpPr>
              <a:spLocks noChangeShapeType="1"/>
            </p:cNvSpPr>
            <p:nvPr/>
          </p:nvSpPr>
          <p:spPr bwMode="auto">
            <a:xfrm flipV="1">
              <a:off x="4981375" y="3507581"/>
              <a:ext cx="1634463" cy="386554"/>
            </a:xfrm>
            <a:prstGeom prst="line">
              <a:avLst/>
            </a:prstGeom>
            <a:noFill/>
            <a:ln w="31750">
              <a:solidFill>
                <a:srgbClr val="002060"/>
              </a:solidFill>
              <a:round/>
              <a:headEnd/>
              <a:tailEnd type="triangle" w="med" len="med"/>
            </a:ln>
          </p:spPr>
          <p:txBody>
            <a:bodyPr wrap="square" anchor="ctr">
              <a:spAutoFit/>
            </a:bodyPr>
            <a:lstStyle/>
            <a:p>
              <a:endParaRPr lang="en-US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81" name="Text Box 43"/>
            <p:cNvSpPr txBox="1">
              <a:spLocks noChangeArrowheads="1"/>
            </p:cNvSpPr>
            <p:nvPr/>
          </p:nvSpPr>
          <p:spPr bwMode="auto">
            <a:xfrm>
              <a:off x="5646606" y="2534525"/>
              <a:ext cx="99034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02060"/>
                  </a:solidFill>
                  <a:effectLst/>
                </a:rPr>
                <a:t>Locate</a:t>
              </a:r>
            </a:p>
          </p:txBody>
        </p:sp>
        <p:sp>
          <p:nvSpPr>
            <p:cNvPr id="82" name="Text Box 44"/>
            <p:cNvSpPr txBox="1">
              <a:spLocks noChangeArrowheads="1"/>
            </p:cNvSpPr>
            <p:nvPr/>
          </p:nvSpPr>
          <p:spPr bwMode="auto">
            <a:xfrm>
              <a:off x="3781537" y="1417636"/>
              <a:ext cx="1259089" cy="825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02060"/>
                  </a:solidFill>
                  <a:effectLst/>
                </a:rPr>
                <a:t>Merged Output Sections</a:t>
              </a:r>
            </a:p>
          </p:txBody>
        </p:sp>
        <p:sp>
          <p:nvSpPr>
            <p:cNvPr id="83" name="Text Box 45"/>
            <p:cNvSpPr txBox="1">
              <a:spLocks noChangeArrowheads="1"/>
            </p:cNvSpPr>
            <p:nvPr/>
          </p:nvSpPr>
          <p:spPr bwMode="auto">
            <a:xfrm>
              <a:off x="7406703" y="4025381"/>
              <a:ext cx="98822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rgbClr val="002060"/>
                  </a:solidFill>
                  <a:effectLst/>
                </a:rPr>
                <a:t>Heap</a:t>
              </a:r>
            </a:p>
          </p:txBody>
        </p:sp>
        <p:sp>
          <p:nvSpPr>
            <p:cNvPr id="84" name="Text Box 46"/>
            <p:cNvSpPr txBox="1">
              <a:spLocks noChangeArrowheads="1"/>
            </p:cNvSpPr>
            <p:nvPr/>
          </p:nvSpPr>
          <p:spPr bwMode="auto">
            <a:xfrm>
              <a:off x="6863423" y="1326587"/>
              <a:ext cx="180081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02060"/>
                  </a:solidFill>
                  <a:effectLst/>
                </a:rPr>
                <a:t>Executable Image</a:t>
              </a:r>
            </a:p>
          </p:txBody>
        </p:sp>
        <p:sp>
          <p:nvSpPr>
            <p:cNvPr id="85" name="Text Box 47"/>
            <p:cNvSpPr txBox="1">
              <a:spLocks noChangeArrowheads="1"/>
            </p:cNvSpPr>
            <p:nvPr/>
          </p:nvSpPr>
          <p:spPr bwMode="auto">
            <a:xfrm>
              <a:off x="7287456" y="1992404"/>
              <a:ext cx="988227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rgbClr val="002060"/>
                  </a:solidFill>
                  <a:effectLst/>
                </a:rPr>
                <a:t>.text Code</a:t>
              </a:r>
            </a:p>
          </p:txBody>
        </p:sp>
        <p:sp>
          <p:nvSpPr>
            <p:cNvPr id="86" name="Text Box 48"/>
            <p:cNvSpPr txBox="1">
              <a:spLocks noChangeArrowheads="1"/>
            </p:cNvSpPr>
            <p:nvPr/>
          </p:nvSpPr>
          <p:spPr bwMode="auto">
            <a:xfrm>
              <a:off x="6863297" y="3443975"/>
              <a:ext cx="169217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rgbClr val="002060"/>
                  </a:solidFill>
                  <a:effectLst/>
                </a:rPr>
                <a:t>.bss uninitialized data</a:t>
              </a:r>
              <a:endParaRPr lang="en-US" sz="1400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87" name="Text Box 49"/>
            <p:cNvSpPr txBox="1">
              <a:spLocks noChangeArrowheads="1"/>
            </p:cNvSpPr>
            <p:nvPr/>
          </p:nvSpPr>
          <p:spPr bwMode="auto">
            <a:xfrm>
              <a:off x="6808619" y="2831131"/>
              <a:ext cx="188969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rgbClr val="002060"/>
                  </a:solidFill>
                  <a:effectLst/>
                </a:rPr>
                <a:t>.data Initialized data</a:t>
              </a:r>
            </a:p>
          </p:txBody>
        </p:sp>
        <p:sp>
          <p:nvSpPr>
            <p:cNvPr id="91" name="Text Box 12"/>
            <p:cNvSpPr txBox="1">
              <a:spLocks noChangeArrowheads="1"/>
            </p:cNvSpPr>
            <p:nvPr/>
          </p:nvSpPr>
          <p:spPr bwMode="auto">
            <a:xfrm>
              <a:off x="501494" y="4032306"/>
              <a:ext cx="988227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02060"/>
                  </a:solidFill>
                  <a:effectLst/>
                </a:rPr>
                <a:t>.text2</a:t>
              </a:r>
            </a:p>
          </p:txBody>
        </p:sp>
        <p:sp>
          <p:nvSpPr>
            <p:cNvPr id="92" name="Text Box 13"/>
            <p:cNvSpPr txBox="1">
              <a:spLocks noChangeArrowheads="1"/>
            </p:cNvSpPr>
            <p:nvPr/>
          </p:nvSpPr>
          <p:spPr bwMode="auto">
            <a:xfrm>
              <a:off x="501494" y="4583443"/>
              <a:ext cx="988227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02060"/>
                  </a:solidFill>
                  <a:effectLst/>
                </a:rPr>
                <a:t>.data2</a:t>
              </a:r>
            </a:p>
          </p:txBody>
        </p:sp>
        <p:sp>
          <p:nvSpPr>
            <p:cNvPr id="93" name="Text Box 14"/>
            <p:cNvSpPr txBox="1">
              <a:spLocks noChangeArrowheads="1"/>
            </p:cNvSpPr>
            <p:nvPr/>
          </p:nvSpPr>
          <p:spPr bwMode="auto">
            <a:xfrm>
              <a:off x="501494" y="5097009"/>
              <a:ext cx="988227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02060"/>
                  </a:solidFill>
                  <a:effectLst/>
                </a:rPr>
                <a:t>.bss2</a:t>
              </a:r>
            </a:p>
          </p:txBody>
        </p:sp>
        <p:sp>
          <p:nvSpPr>
            <p:cNvPr id="94" name="Oval 93"/>
            <p:cNvSpPr/>
            <p:nvPr/>
          </p:nvSpPr>
          <p:spPr bwMode="auto">
            <a:xfrm>
              <a:off x="2324291" y="2934171"/>
              <a:ext cx="556181" cy="556181"/>
            </a:xfrm>
            <a:prstGeom prst="ellipse">
              <a:avLst/>
            </a:prstGeom>
            <a:noFill/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282414" y="3028436"/>
              <a:ext cx="5052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  <a:effectLst/>
                </a:rPr>
                <a:t>Link</a:t>
              </a:r>
            </a:p>
          </p:txBody>
        </p:sp>
        <p:sp>
          <p:nvSpPr>
            <p:cNvPr id="96" name="Rectangle 3"/>
            <p:cNvSpPr>
              <a:spLocks noChangeArrowheads="1"/>
            </p:cNvSpPr>
            <p:nvPr/>
          </p:nvSpPr>
          <p:spPr bwMode="auto">
            <a:xfrm>
              <a:off x="3830442" y="2591361"/>
              <a:ext cx="1170211" cy="307777"/>
            </a:xfrm>
            <a:prstGeom prst="rect">
              <a:avLst/>
            </a:prstGeom>
            <a:noFill/>
            <a:ln w="28575">
              <a:solidFill>
                <a:srgbClr val="00206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97" name="Rectangle 4"/>
            <p:cNvSpPr>
              <a:spLocks noChangeArrowheads="1"/>
            </p:cNvSpPr>
            <p:nvPr/>
          </p:nvSpPr>
          <p:spPr bwMode="auto">
            <a:xfrm>
              <a:off x="3830442" y="3189625"/>
              <a:ext cx="1170211" cy="307777"/>
            </a:xfrm>
            <a:prstGeom prst="rect">
              <a:avLst/>
            </a:prstGeom>
            <a:noFill/>
            <a:ln w="28575">
              <a:solidFill>
                <a:srgbClr val="00206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98" name="Rectangle 5"/>
            <p:cNvSpPr>
              <a:spLocks noChangeArrowheads="1"/>
            </p:cNvSpPr>
            <p:nvPr/>
          </p:nvSpPr>
          <p:spPr bwMode="auto">
            <a:xfrm>
              <a:off x="3830442" y="3647423"/>
              <a:ext cx="1170211" cy="307777"/>
            </a:xfrm>
            <a:prstGeom prst="rect">
              <a:avLst/>
            </a:prstGeom>
            <a:noFill/>
            <a:ln w="28575">
              <a:solidFill>
                <a:srgbClr val="00206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99" name="Text Box 12"/>
            <p:cNvSpPr txBox="1">
              <a:spLocks noChangeArrowheads="1"/>
            </p:cNvSpPr>
            <p:nvPr/>
          </p:nvSpPr>
          <p:spPr bwMode="auto">
            <a:xfrm>
              <a:off x="3921434" y="2580168"/>
              <a:ext cx="988227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02060"/>
                  </a:solidFill>
                  <a:effectLst/>
                </a:rPr>
                <a:t>.text</a:t>
              </a:r>
            </a:p>
          </p:txBody>
        </p:sp>
        <p:sp>
          <p:nvSpPr>
            <p:cNvPr id="100" name="Text Box 13"/>
            <p:cNvSpPr txBox="1">
              <a:spLocks noChangeArrowheads="1"/>
            </p:cNvSpPr>
            <p:nvPr/>
          </p:nvSpPr>
          <p:spPr bwMode="auto">
            <a:xfrm>
              <a:off x="3921434" y="3131305"/>
              <a:ext cx="988227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02060"/>
                  </a:solidFill>
                  <a:effectLst/>
                </a:rPr>
                <a:t>.data</a:t>
              </a:r>
            </a:p>
          </p:txBody>
        </p:sp>
        <p:sp>
          <p:nvSpPr>
            <p:cNvPr id="101" name="Text Box 14"/>
            <p:cNvSpPr txBox="1">
              <a:spLocks noChangeArrowheads="1"/>
            </p:cNvSpPr>
            <p:nvPr/>
          </p:nvSpPr>
          <p:spPr bwMode="auto">
            <a:xfrm>
              <a:off x="3921434" y="3644871"/>
              <a:ext cx="988227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solidFill>
                    <a:srgbClr val="002060"/>
                  </a:solidFill>
                  <a:effectLst/>
                </a:rPr>
                <a:t>.bss</a:t>
              </a: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6706830" y="1665141"/>
              <a:ext cx="1973564" cy="999205"/>
            </a:xfrm>
            <a:prstGeom prst="rect">
              <a:avLst/>
            </a:prstGeom>
            <a:noFill/>
            <a:ln w="34925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1" lang="en-US" sz="3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6706830" y="2664672"/>
              <a:ext cx="1973564" cy="603054"/>
            </a:xfrm>
            <a:prstGeom prst="rect">
              <a:avLst/>
            </a:prstGeom>
            <a:noFill/>
            <a:ln w="34925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1" lang="en-US" sz="3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6712721" y="3853198"/>
              <a:ext cx="1973564" cy="1580362"/>
            </a:xfrm>
            <a:prstGeom prst="rect">
              <a:avLst/>
            </a:prstGeom>
            <a:noFill/>
            <a:ln w="34925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1" lang="en-US" sz="3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408934" y="1843879"/>
              <a:ext cx="1125773" cy="559480"/>
            </a:xfrm>
            <a:prstGeom prst="rect">
              <a:avLst/>
            </a:prstGeom>
            <a:noFill/>
            <a:ln w="34925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1" lang="en-US" sz="3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398236" y="2412295"/>
              <a:ext cx="1125773" cy="383769"/>
            </a:xfrm>
            <a:prstGeom prst="rect">
              <a:avLst/>
            </a:prstGeom>
            <a:noFill/>
            <a:ln w="34925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1" lang="en-US" sz="3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394287" y="2830271"/>
              <a:ext cx="1125773" cy="559480"/>
            </a:xfrm>
            <a:prstGeom prst="rect">
              <a:avLst/>
            </a:prstGeom>
            <a:noFill/>
            <a:ln w="34925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1" lang="en-US" sz="3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403059" y="4007273"/>
              <a:ext cx="1125773" cy="559480"/>
            </a:xfrm>
            <a:prstGeom prst="rect">
              <a:avLst/>
            </a:prstGeom>
            <a:noFill/>
            <a:ln w="34925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1" lang="en-US" sz="3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394286" y="4539364"/>
              <a:ext cx="1125773" cy="418837"/>
            </a:xfrm>
            <a:prstGeom prst="rect">
              <a:avLst/>
            </a:prstGeom>
            <a:noFill/>
            <a:ln w="34925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1" lang="en-US" sz="3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11" name="Rectangle 110"/>
            <p:cNvSpPr/>
            <p:nvPr/>
          </p:nvSpPr>
          <p:spPr bwMode="auto">
            <a:xfrm>
              <a:off x="394285" y="4982434"/>
              <a:ext cx="1125773" cy="536035"/>
            </a:xfrm>
            <a:prstGeom prst="rect">
              <a:avLst/>
            </a:prstGeom>
            <a:noFill/>
            <a:ln w="34925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1" lang="en-US" sz="3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54" name="Text Box 49">
            <a:extLst>
              <a:ext uri="{FF2B5EF4-FFF2-40B4-BE49-F238E27FC236}">
                <a16:creationId xmlns:a16="http://schemas.microsoft.com/office/drawing/2014/main" id="{DF897CCF-BAB4-479A-BF99-D632295E2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5587" y="5538599"/>
            <a:ext cx="9903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rgbClr val="002060"/>
                </a:solidFill>
                <a:effectLst/>
              </a:rPr>
              <a:t>Stack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EF935DD-A3FE-4440-9432-BA30185105CF}"/>
              </a:ext>
            </a:extLst>
          </p:cNvPr>
          <p:cNvSpPr/>
          <p:nvPr/>
        </p:nvSpPr>
        <p:spPr bwMode="auto">
          <a:xfrm>
            <a:off x="6682109" y="3810533"/>
            <a:ext cx="1973564" cy="603054"/>
          </a:xfrm>
          <a:prstGeom prst="rect">
            <a:avLst/>
          </a:prstGeom>
          <a:noFill/>
          <a:ln w="349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en-US" sz="30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Tahoma" pitchFamily="34" charset="0"/>
            </a:endParaRPr>
          </a:p>
        </p:txBody>
      </p:sp>
      <p:sp>
        <p:nvSpPr>
          <p:cNvPr id="57" name="Line 24">
            <a:extLst>
              <a:ext uri="{FF2B5EF4-FFF2-40B4-BE49-F238E27FC236}">
                <a16:creationId xmlns:a16="http://schemas.microsoft.com/office/drawing/2014/main" id="{FE72377B-F2FE-499C-9D4D-66CD3E617C2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97363" y="5367473"/>
            <a:ext cx="1040" cy="579850"/>
          </a:xfrm>
          <a:prstGeom prst="line">
            <a:avLst/>
          </a:prstGeom>
          <a:noFill/>
          <a:ln w="31750">
            <a:solidFill>
              <a:srgbClr val="00B0F0"/>
            </a:solidFill>
            <a:round/>
            <a:headEnd/>
            <a:tailEnd type="triangle" w="med" len="med"/>
          </a:ln>
        </p:spPr>
        <p:txBody>
          <a:bodyPr wrap="square" anchor="ctr">
            <a:spAutoFit/>
          </a:bodyPr>
          <a:lstStyle/>
          <a:p>
            <a:endParaRPr lang="en-US" dirty="0">
              <a:solidFill>
                <a:srgbClr val="002060"/>
              </a:solidFill>
              <a:effectLst/>
            </a:endParaRPr>
          </a:p>
        </p:txBody>
      </p:sp>
      <p:sp>
        <p:nvSpPr>
          <p:cNvPr id="66" name="Line 24">
            <a:extLst>
              <a:ext uri="{FF2B5EF4-FFF2-40B4-BE49-F238E27FC236}">
                <a16:creationId xmlns:a16="http://schemas.microsoft.com/office/drawing/2014/main" id="{F7BC4D37-13A7-47EE-B8F4-4C5872B75F0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4475934"/>
            <a:ext cx="0" cy="358321"/>
          </a:xfrm>
          <a:prstGeom prst="line">
            <a:avLst/>
          </a:prstGeom>
          <a:noFill/>
          <a:ln w="31750">
            <a:solidFill>
              <a:srgbClr val="00B0F0"/>
            </a:solidFill>
            <a:round/>
            <a:headEnd/>
            <a:tailEnd type="triangle" w="med" len="med"/>
          </a:ln>
        </p:spPr>
        <p:txBody>
          <a:bodyPr wrap="square" anchor="ctr">
            <a:spAutoFit/>
          </a:bodyPr>
          <a:lstStyle/>
          <a:p>
            <a:endParaRPr lang="en-US" dirty="0"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19382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 dirty="0"/>
              <a:t>Linker Properties and Linker Script</a:t>
            </a:r>
            <a:endParaRPr lang="en-US" dirty="0"/>
          </a:p>
        </p:txBody>
      </p:sp>
      <p:sp>
        <p:nvSpPr>
          <p:cNvPr id="125" name="Text Placeholder 12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Root panel displays properties for the selected configuration</a:t>
            </a:r>
          </a:p>
          <a:p>
            <a:r>
              <a:rPr lang="en-US" dirty="0"/>
              <a:t>Shown are the linker options for the Debug configuration</a:t>
            </a:r>
          </a:p>
          <a:p>
            <a:r>
              <a:rPr lang="en-US" dirty="0"/>
              <a:t>Default settings are fine for simple applications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en-US" dirty="0"/>
              <a:t>Linker script controls the linking process</a:t>
            </a:r>
          </a:p>
          <a:p>
            <a:pPr lvl="1"/>
            <a:r>
              <a:rPr lang="en-US" altLang="en-US" dirty="0"/>
              <a:t>Map the code and data to a specified memory space</a:t>
            </a:r>
          </a:p>
          <a:p>
            <a:pPr lvl="1"/>
            <a:r>
              <a:rPr lang="en-US" altLang="en-US" dirty="0"/>
              <a:t>Set the entry point to the executable</a:t>
            </a:r>
          </a:p>
          <a:p>
            <a:pPr lvl="1"/>
            <a:r>
              <a:rPr lang="en-US" altLang="en-US" dirty="0"/>
              <a:t>Reserve space for the stack</a:t>
            </a:r>
          </a:p>
          <a:p>
            <a:r>
              <a:rPr lang="en-US" dirty="0"/>
              <a:t>Required if the design contains a discontinuous memory space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1176" y="1905000"/>
            <a:ext cx="5812159" cy="2659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1154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 Project: Linker Script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Application Software Project</a:t>
            </a:r>
          </a:p>
          <a:p>
            <a:pPr lvl="1"/>
            <a:r>
              <a:rPr lang="en-US" dirty="0"/>
              <a:t>A code</a:t>
            </a:r>
          </a:p>
          <a:p>
            <a:pPr lvl="1"/>
            <a:r>
              <a:rPr lang="en-US" dirty="0"/>
              <a:t>Linker script file</a:t>
            </a:r>
          </a:p>
          <a:p>
            <a:r>
              <a:rPr lang="en-US" dirty="0"/>
              <a:t>Board Support Package *.bsp</a:t>
            </a:r>
          </a:p>
          <a:p>
            <a:r>
              <a:rPr lang="en-US" dirty="0"/>
              <a:t>Hardware Platform – system_wrapper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081" y="762000"/>
            <a:ext cx="2181225" cy="500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943225"/>
            <a:ext cx="2457450" cy="345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943225"/>
            <a:ext cx="2619375" cy="333375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4371703" y="685800"/>
            <a:ext cx="1495697" cy="381000"/>
          </a:xfrm>
          <a:prstGeom prst="wedgeRoundRectCallout">
            <a:avLst>
              <a:gd name="adj1" fmla="val -140114"/>
              <a:gd name="adj2" fmla="val 149357"/>
              <a:gd name="adj3" fmla="val 1666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sz="16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rPr>
              <a:t>Linker Script</a:t>
            </a:r>
          </a:p>
        </p:txBody>
      </p:sp>
    </p:spTree>
    <p:extLst>
      <p:ext uri="{BB962C8B-B14F-4D97-AF65-F5344CB8AC3E}">
        <p14:creationId xmlns:p14="http://schemas.microsoft.com/office/powerpoint/2010/main" val="357210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Linker Script Generator GUI and File lscript.ld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Launch from </a:t>
            </a:r>
            <a:r>
              <a:rPr lang="en-US" dirty="0">
                <a:ea typeface="MS PGothic" pitchFamily="34" charset="-128"/>
              </a:rPr>
              <a:t>Xilinx</a:t>
            </a:r>
            <a:r>
              <a:rPr lang="en-US" dirty="0"/>
              <a:t> </a:t>
            </a:r>
            <a:r>
              <a:rPr lang="en-US" altLang="ja-JP" dirty="0">
                <a:ea typeface="MS PGothic" pitchFamily="34" charset="-128"/>
              </a:rPr>
              <a:t>Tools &gt; Generate Linker Script</a:t>
            </a:r>
            <a:r>
              <a:rPr lang="en-US" dirty="0"/>
              <a:t>, or </a:t>
            </a:r>
            <a:br>
              <a:rPr lang="en-US" dirty="0"/>
            </a:br>
            <a:r>
              <a:rPr lang="en-US" dirty="0"/>
              <a:t>from the C/C++ perspective, right-click on &lt;project&gt; &gt;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/>
              <a:t>Generate Linker Script </a:t>
            </a:r>
          </a:p>
          <a:p>
            <a:r>
              <a:rPr lang="en-US" dirty="0"/>
              <a:t>Table-based GUI allows you </a:t>
            </a:r>
            <a:br>
              <a:rPr lang="en-US" dirty="0"/>
            </a:br>
            <a:r>
              <a:rPr lang="en-US" dirty="0"/>
              <a:t>to define the memory space </a:t>
            </a:r>
            <a:br>
              <a:rPr lang="en-US" dirty="0"/>
            </a:br>
            <a:r>
              <a:rPr lang="en-US" dirty="0"/>
              <a:t>for code and data sections</a:t>
            </a:r>
          </a:p>
          <a:p>
            <a:r>
              <a:rPr lang="en-US" dirty="0"/>
              <a:t>The tool will create a new </a:t>
            </a:r>
            <a:br>
              <a:rPr lang="en-US" dirty="0"/>
            </a:br>
            <a:r>
              <a:rPr lang="en-US" dirty="0"/>
              <a:t>linker script </a:t>
            </a:r>
            <a:br>
              <a:rPr lang="en-US" dirty="0"/>
            </a:br>
            <a:r>
              <a:rPr lang="en-US" dirty="0"/>
              <a:t>(the old script is backed up)</a:t>
            </a:r>
          </a:p>
          <a:p>
            <a:endParaRPr lang="en-US" dirty="0"/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604" y="3962400"/>
            <a:ext cx="4142482" cy="1761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80603" y="3683107"/>
            <a:ext cx="4339793" cy="292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09600" y="6252507"/>
            <a:ext cx="533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Times" panose="02020603050405020304" pitchFamily="18" charset="0"/>
                <a:cs typeface="Times" panose="02020603050405020304" pitchFamily="18" charset="0"/>
              </a:rPr>
              <a:t>C:\Xilinx\embedded\2015_2_zynq_labs\lab4\lab4.sdk\lab4\src\lscript.ld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C41D0E-1DBF-4F64-8FCB-0EB386181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06" y="1690362"/>
            <a:ext cx="3342918" cy="174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57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Linker Script Generator GUI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5DF1BD-1158-4428-A66D-967DD2E93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Notice the base address and size of each memory block</a:t>
            </a:r>
          </a:p>
          <a:p>
            <a:r>
              <a:rPr lang="en-US" dirty="0"/>
              <a:t>Both RAM blocks and DDR RAM can be used to store executable and static data</a:t>
            </a:r>
          </a:p>
          <a:p>
            <a:r>
              <a:rPr lang="en-US" dirty="0"/>
              <a:t>DDR2 memory size is 511MB</a:t>
            </a:r>
          </a:p>
          <a:p>
            <a:r>
              <a:rPr lang="en-US" dirty="0"/>
              <a:t>Block RAM size is 8KB and operates</a:t>
            </a:r>
          </a:p>
          <a:p>
            <a:r>
              <a:rPr lang="en-US" dirty="0"/>
              <a:t>RAM_0 is 192KB and RAM_1 is about 64 KB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33600" y="6306177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File location: C:\Xilinx\embedded\2015_2_zynq_labs\lab4\lab4.sdk\lab4\src\lscript.ld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09BDFD-7A16-43D5-B61C-E68A65B1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726" y="2752979"/>
            <a:ext cx="7599106" cy="355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04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Board Support Package Macros for led_ip in led_ip.h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37" y="838200"/>
            <a:ext cx="2371725" cy="3311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715818"/>
            <a:ext cx="6934200" cy="573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effectLst/>
              </a:rPr>
              <a:t>#ifndef LED_IP_H</a:t>
            </a:r>
          </a:p>
          <a:p>
            <a:r>
              <a:rPr lang="en-US" dirty="0">
                <a:solidFill>
                  <a:srgbClr val="002060"/>
                </a:solidFill>
                <a:effectLst/>
              </a:rPr>
              <a:t>#define LED_IP_H</a:t>
            </a:r>
          </a:p>
          <a:p>
            <a:endParaRPr lang="en-US" dirty="0">
              <a:solidFill>
                <a:srgbClr val="002060"/>
              </a:solidFill>
              <a:effectLst/>
            </a:endParaRPr>
          </a:p>
          <a:p>
            <a:endParaRPr lang="en-US" dirty="0">
              <a:solidFill>
                <a:srgbClr val="002060"/>
              </a:solidFill>
              <a:effectLst/>
            </a:endParaRPr>
          </a:p>
          <a:p>
            <a:r>
              <a:rPr lang="en-US" dirty="0">
                <a:solidFill>
                  <a:srgbClr val="002060"/>
                </a:solidFill>
                <a:effectLst/>
              </a:rPr>
              <a:t>/****************** Include Files ********************/</a:t>
            </a:r>
          </a:p>
          <a:p>
            <a:r>
              <a:rPr lang="en-US" dirty="0">
                <a:solidFill>
                  <a:srgbClr val="002060"/>
                </a:solidFill>
                <a:effectLst/>
              </a:rPr>
              <a:t>#include "xil_types.h"</a:t>
            </a:r>
          </a:p>
          <a:p>
            <a:r>
              <a:rPr lang="en-US" dirty="0">
                <a:solidFill>
                  <a:srgbClr val="002060"/>
                </a:solidFill>
                <a:effectLst/>
              </a:rPr>
              <a:t>#include "xstatus.h"</a:t>
            </a:r>
          </a:p>
          <a:p>
            <a:endParaRPr lang="en-US" dirty="0">
              <a:solidFill>
                <a:srgbClr val="002060"/>
              </a:solidFill>
              <a:effectLst/>
            </a:endParaRPr>
          </a:p>
          <a:p>
            <a:r>
              <a:rPr lang="en-US" dirty="0">
                <a:solidFill>
                  <a:srgbClr val="002060"/>
                </a:solidFill>
                <a:effectLst/>
              </a:rPr>
              <a:t>#define LED_IP_S_AXI_SLV_REG0_OFFSET 0</a:t>
            </a:r>
          </a:p>
          <a:p>
            <a:r>
              <a:rPr lang="en-US" dirty="0">
                <a:solidFill>
                  <a:srgbClr val="002060"/>
                </a:solidFill>
                <a:effectLst/>
              </a:rPr>
              <a:t>#define LED_IP_S_AXI_SLV_REG1_OFFSET 4</a:t>
            </a:r>
          </a:p>
          <a:p>
            <a:r>
              <a:rPr lang="en-US" dirty="0">
                <a:solidFill>
                  <a:srgbClr val="002060"/>
                </a:solidFill>
                <a:effectLst/>
              </a:rPr>
              <a:t>#define LED_IP_S_AXI_SLV_REG2_OFFSET 8</a:t>
            </a:r>
          </a:p>
          <a:p>
            <a:r>
              <a:rPr lang="en-US" dirty="0">
                <a:solidFill>
                  <a:srgbClr val="002060"/>
                </a:solidFill>
                <a:effectLst/>
              </a:rPr>
              <a:t>#define LED_IP_S_AXI_SLV_REG3_OFFSET 12</a:t>
            </a:r>
          </a:p>
          <a:p>
            <a:endParaRPr lang="en-US" dirty="0">
              <a:solidFill>
                <a:srgbClr val="002060"/>
              </a:solidFill>
              <a:effectLst/>
            </a:endParaRPr>
          </a:p>
          <a:p>
            <a:endParaRPr lang="en-US" dirty="0">
              <a:solidFill>
                <a:srgbClr val="002060"/>
              </a:solidFill>
              <a:effectLst/>
            </a:endParaRPr>
          </a:p>
          <a:p>
            <a:r>
              <a:rPr lang="en-US" sz="1600" dirty="0">
                <a:solidFill>
                  <a:srgbClr val="002060"/>
                </a:solidFill>
                <a:effectLst/>
              </a:rPr>
              <a:t>#define LED_IP_mWriteReg(BaseAddress, RegOffset, Data) \</a:t>
            </a:r>
          </a:p>
          <a:p>
            <a:r>
              <a:rPr lang="en-US" sz="1600" dirty="0">
                <a:solidFill>
                  <a:srgbClr val="002060"/>
                </a:solidFill>
                <a:effectLst/>
              </a:rPr>
              <a:t>  </a:t>
            </a:r>
            <a:r>
              <a:rPr lang="en-US" sz="1600" b="1" dirty="0">
                <a:solidFill>
                  <a:srgbClr val="002060"/>
                </a:solidFill>
                <a:effectLst/>
              </a:rPr>
              <a:t>Xil_Out32((BaseAddress) + (RegOffset), (u32)(Data))</a:t>
            </a:r>
          </a:p>
          <a:p>
            <a:endParaRPr lang="en-US" sz="1600" dirty="0">
              <a:solidFill>
                <a:srgbClr val="002060"/>
              </a:solidFill>
              <a:effectLst/>
            </a:endParaRPr>
          </a:p>
          <a:p>
            <a:r>
              <a:rPr lang="en-US" sz="1600" dirty="0">
                <a:solidFill>
                  <a:srgbClr val="002060"/>
                </a:solidFill>
                <a:effectLst/>
              </a:rPr>
              <a:t>#define LED_IP_mReadReg(BaseAddress, RegOffset) \</a:t>
            </a:r>
          </a:p>
          <a:p>
            <a:r>
              <a:rPr lang="en-US" sz="1600" b="1" dirty="0">
                <a:solidFill>
                  <a:srgbClr val="002060"/>
                </a:solidFill>
                <a:effectLst/>
              </a:rPr>
              <a:t>    Xil_In32((BaseAddress) + (RegOffset))</a:t>
            </a:r>
          </a:p>
          <a:p>
            <a:endParaRPr lang="en-US" sz="1600" dirty="0">
              <a:solidFill>
                <a:srgbClr val="002060"/>
              </a:solidFill>
              <a:effectLst/>
            </a:endParaRPr>
          </a:p>
          <a:p>
            <a:r>
              <a:rPr lang="en-US" sz="1600" dirty="0">
                <a:solidFill>
                  <a:srgbClr val="002060"/>
                </a:solidFill>
                <a:effectLst/>
              </a:rPr>
              <a:t>XStatus LED_IP_Reg_SelfTest(void * baseaddr_p);</a:t>
            </a:r>
          </a:p>
        </p:txBody>
      </p:sp>
    </p:spTree>
    <p:extLst>
      <p:ext uri="{BB962C8B-B14F-4D97-AF65-F5344CB8AC3E}">
        <p14:creationId xmlns:p14="http://schemas.microsoft.com/office/powerpoint/2010/main" val="4252656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Xil_Out32(),  Xil_in32() in standard_v4_2/src/xil_io.c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688188"/>
            <a:ext cx="7492419" cy="2997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effectLst/>
              </a:rPr>
              <a:t>/* Performs an input operation for a 32-bit memory location by reading from the</a:t>
            </a:r>
          </a:p>
          <a:p>
            <a:r>
              <a:rPr lang="en-US" sz="1600" dirty="0">
                <a:solidFill>
                  <a:srgbClr val="002060"/>
                </a:solidFill>
                <a:effectLst/>
              </a:rPr>
              <a:t>* specified address and returning the Value read from that address.</a:t>
            </a:r>
          </a:p>
          <a:p>
            <a:r>
              <a:rPr lang="en-US" sz="1600" dirty="0">
                <a:solidFill>
                  <a:srgbClr val="002060"/>
                </a:solidFill>
                <a:effectLst/>
              </a:rPr>
              <a:t>** @paramAddr contains the address to perform the input operation at.</a:t>
            </a:r>
          </a:p>
          <a:p>
            <a:r>
              <a:rPr lang="en-US" sz="1600" dirty="0">
                <a:solidFill>
                  <a:srgbClr val="002060"/>
                </a:solidFill>
                <a:effectLst/>
              </a:rPr>
              <a:t>* @returnThe Value read from the specified input address.</a:t>
            </a:r>
          </a:p>
          <a:p>
            <a:r>
              <a:rPr lang="en-US" sz="1600" dirty="0">
                <a:solidFill>
                  <a:srgbClr val="002060"/>
                </a:solidFill>
                <a:effectLst/>
              </a:rPr>
              <a:t>* @noteNone. */</a:t>
            </a:r>
          </a:p>
          <a:p>
            <a:endParaRPr lang="en-US" sz="1600" dirty="0">
              <a:solidFill>
                <a:srgbClr val="002060"/>
              </a:solidFill>
              <a:effectLst/>
            </a:endParaRPr>
          </a:p>
          <a:p>
            <a:r>
              <a:rPr lang="en-US" sz="1600" dirty="0">
                <a:solidFill>
                  <a:srgbClr val="002060"/>
                </a:solidFill>
                <a:effectLst/>
              </a:rPr>
              <a:t>u32 Xil_In32(u32 Addr)</a:t>
            </a:r>
          </a:p>
          <a:p>
            <a:r>
              <a:rPr lang="en-US" sz="1600" dirty="0">
                <a:solidFill>
                  <a:srgbClr val="002060"/>
                </a:solidFill>
                <a:effectLst/>
              </a:rPr>
              <a:t>{</a:t>
            </a:r>
          </a:p>
          <a:p>
            <a:r>
              <a:rPr lang="en-US" sz="1600" dirty="0">
                <a:solidFill>
                  <a:srgbClr val="002060"/>
                </a:solidFill>
                <a:effectLst/>
              </a:rPr>
              <a:t>return *(volatile u32 *) Addr;</a:t>
            </a:r>
          </a:p>
          <a:p>
            <a:r>
              <a:rPr lang="en-US" sz="1600" dirty="0">
                <a:solidFill>
                  <a:srgbClr val="002060"/>
                </a:solidFill>
                <a:effectLst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52600" y="3635606"/>
            <a:ext cx="6553200" cy="263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effectLst/>
              </a:rPr>
              <a:t>/* Performs an output operation for a 32-bit memory location by writing the</a:t>
            </a:r>
          </a:p>
          <a:p>
            <a:r>
              <a:rPr lang="en-US" dirty="0">
                <a:solidFill>
                  <a:srgbClr val="002060"/>
                </a:solidFill>
                <a:effectLst/>
              </a:rPr>
              <a:t>* specified Value to the specified address.</a:t>
            </a:r>
          </a:p>
          <a:p>
            <a:r>
              <a:rPr lang="en-US" dirty="0">
                <a:solidFill>
                  <a:srgbClr val="002060"/>
                </a:solidFill>
                <a:effectLst/>
              </a:rPr>
              <a:t>* @paramOutAddress contains the address to perform the output operation at.</a:t>
            </a:r>
          </a:p>
          <a:p>
            <a:r>
              <a:rPr lang="en-US" dirty="0">
                <a:solidFill>
                  <a:srgbClr val="002060"/>
                </a:solidFill>
                <a:effectLst/>
              </a:rPr>
              <a:t>* @paramValue contains the Value to be output at the specified address.</a:t>
            </a:r>
          </a:p>
          <a:p>
            <a:r>
              <a:rPr lang="en-US" dirty="0">
                <a:solidFill>
                  <a:srgbClr val="002060"/>
                </a:solidFill>
                <a:effectLst/>
              </a:rPr>
              <a:t>* @returnNone.</a:t>
            </a:r>
          </a:p>
          <a:p>
            <a:r>
              <a:rPr lang="en-US" dirty="0">
                <a:solidFill>
                  <a:srgbClr val="002060"/>
                </a:solidFill>
                <a:effectLst/>
              </a:rPr>
              <a:t>* @noteNone */</a:t>
            </a:r>
          </a:p>
          <a:p>
            <a:r>
              <a:rPr lang="en-US" dirty="0">
                <a:solidFill>
                  <a:srgbClr val="002060"/>
                </a:solidFill>
                <a:effectLst/>
              </a:rPr>
              <a:t>void Xil_Out32(u32 OutAddress, u32 Value)</a:t>
            </a:r>
          </a:p>
          <a:p>
            <a:r>
              <a:rPr lang="en-US" dirty="0">
                <a:solidFill>
                  <a:srgbClr val="002060"/>
                </a:solidFill>
                <a:effectLst/>
              </a:rPr>
              <a:t>{</a:t>
            </a:r>
          </a:p>
          <a:p>
            <a:r>
              <a:rPr lang="en-US" dirty="0">
                <a:solidFill>
                  <a:srgbClr val="002060"/>
                </a:solidFill>
                <a:effectLst/>
              </a:rPr>
              <a:t>*(volatile u32 *) OutAddress = Value;</a:t>
            </a:r>
          </a:p>
          <a:p>
            <a:r>
              <a:rPr lang="en-US" dirty="0">
                <a:solidFill>
                  <a:srgbClr val="002060"/>
                </a:solidFill>
                <a:effectLst/>
              </a:rPr>
              <a:t>}</a:t>
            </a:r>
            <a:endParaRPr lang="en-US" sz="1600" dirty="0">
              <a:solidFill>
                <a:srgbClr val="002060"/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6600" y="2280940"/>
            <a:ext cx="455871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</a:rPr>
              <a:t>Read (return) content at address Addr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6200405"/>
            <a:ext cx="50292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</a:rPr>
              <a:t>Write (store) Value to content at address Addr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48A6FBE-CB00-4269-8D3D-94042BC6FAD1}"/>
              </a:ext>
            </a:extLst>
          </p:cNvPr>
          <p:cNvSpPr/>
          <p:nvPr/>
        </p:nvSpPr>
        <p:spPr bwMode="auto">
          <a:xfrm>
            <a:off x="6096000" y="5045890"/>
            <a:ext cx="2895600" cy="661848"/>
          </a:xfrm>
          <a:prstGeom prst="wedgeRoundRectCallout">
            <a:avLst>
              <a:gd name="adj1" fmla="val -76545"/>
              <a:gd name="adj2" fmla="val -7989"/>
              <a:gd name="adj3" fmla="val 16667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sz="3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rPr>
              <a:t>Level 0 Driver</a:t>
            </a:r>
          </a:p>
        </p:txBody>
      </p:sp>
    </p:spTree>
    <p:extLst>
      <p:ext uri="{BB962C8B-B14F-4D97-AF65-F5344CB8AC3E}">
        <p14:creationId xmlns:p14="http://schemas.microsoft.com/office/powerpoint/2010/main" val="2336100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LED device defined in xparameters.h</a:t>
            </a:r>
          </a:p>
        </p:txBody>
      </p:sp>
      <p:sp>
        <p:nvSpPr>
          <p:cNvPr id="40" name="Rectangle 3"/>
          <p:cNvSpPr txBox="1">
            <a:spLocks noChangeArrowheads="1"/>
          </p:cNvSpPr>
          <p:nvPr/>
        </p:nvSpPr>
        <p:spPr>
          <a:xfrm>
            <a:off x="378977" y="1143000"/>
            <a:ext cx="8233646" cy="320208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60000"/>
              </a:spcBef>
              <a:spcAft>
                <a:spcPct val="0"/>
              </a:spcAft>
              <a:buClr>
                <a:srgbClr val="6600CC"/>
              </a:buClr>
              <a:buFont typeface="Wingdings" pitchFamily="2" charset="2"/>
              <a:buChar char="q"/>
              <a:defRPr kumimoji="1" sz="2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rgbClr val="6600CC"/>
              </a:buClr>
              <a:buFont typeface="Courier New" pitchFamily="49" charset="0"/>
              <a:buChar char="o"/>
              <a:defRPr kumimoji="1" sz="1800">
                <a:solidFill>
                  <a:srgbClr val="FF0000"/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6600CC"/>
              </a:buClr>
              <a:buFont typeface="Vivaldi" pitchFamily="66" charset="0"/>
              <a:buChar char="#"/>
              <a:defRPr kumimoji="1">
                <a:solidFill>
                  <a:srgbClr val="FF0000"/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4pPr>
            <a:lvl5pPr marL="20574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84805" y="914400"/>
            <a:ext cx="7848600" cy="320208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60000"/>
              </a:spcBef>
              <a:spcAft>
                <a:spcPct val="0"/>
              </a:spcAft>
              <a:buClr>
                <a:srgbClr val="6600CC"/>
              </a:buClr>
              <a:buFont typeface="Wingdings" pitchFamily="2" charset="2"/>
              <a:buChar char="q"/>
              <a:defRPr kumimoji="1" sz="2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rgbClr val="6600CC"/>
              </a:buClr>
              <a:buFont typeface="Courier New" pitchFamily="49" charset="0"/>
              <a:buChar char="o"/>
              <a:defRPr kumimoji="1" sz="1800">
                <a:solidFill>
                  <a:srgbClr val="FF0000"/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6600CC"/>
              </a:buClr>
              <a:buFont typeface="Vivaldi" pitchFamily="66" charset="0"/>
              <a:buChar char="#"/>
              <a:defRPr kumimoji="1">
                <a:solidFill>
                  <a:srgbClr val="FF0000"/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4pPr>
            <a:lvl5pPr marL="20574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effectLst/>
              </a:rPr>
              <a:t>/* Definitions for driver LED_IP */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effectLst/>
              </a:rPr>
              <a:t>#define XPAR_LED_IP_NUM_INSTANCES 1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effectLst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effectLst/>
              </a:rPr>
              <a:t>/* Definitions for peripheral LED_IP_0 */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effectLst/>
              </a:rPr>
              <a:t>#define XPAR_LED_IP_0_DEVICE_ID 0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effectLst/>
              </a:rPr>
              <a:t>#define XPAR_LED_IP_0_S_AXI_BASEADDR 0x43C00000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effectLst/>
              </a:rPr>
              <a:t>#define XPAR_LED_IP_0_S_AXI_HIGHADDR 0x43C0FFFF</a:t>
            </a:r>
          </a:p>
        </p:txBody>
      </p:sp>
    </p:spTree>
    <p:extLst>
      <p:ext uri="{BB962C8B-B14F-4D97-AF65-F5344CB8AC3E}">
        <p14:creationId xmlns:p14="http://schemas.microsoft.com/office/powerpoint/2010/main" val="1809372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IP Packager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Automatically analyse project/files to determine parameters</a:t>
            </a:r>
          </a:p>
          <a:p>
            <a:r>
              <a:rPr lang="en-IE" dirty="0"/>
              <a:t>Initial Summary</a:t>
            </a:r>
          </a:p>
          <a:p>
            <a:r>
              <a:rPr lang="en-IE" dirty="0"/>
              <a:t>Identifies</a:t>
            </a:r>
          </a:p>
          <a:p>
            <a:pPr lvl="1"/>
            <a:r>
              <a:rPr lang="en-IE" dirty="0"/>
              <a:t>Files</a:t>
            </a:r>
          </a:p>
          <a:p>
            <a:pPr lvl="2"/>
            <a:r>
              <a:rPr lang="en-IE" dirty="0"/>
              <a:t>Source HDL, Testbenches, </a:t>
            </a:r>
            <a:br>
              <a:rPr lang="en-IE" dirty="0"/>
            </a:br>
            <a:r>
              <a:rPr lang="en-IE" dirty="0"/>
              <a:t>Documentation, </a:t>
            </a:r>
          </a:p>
          <a:p>
            <a:pPr lvl="1"/>
            <a:r>
              <a:rPr lang="en-IE" dirty="0"/>
              <a:t>Parameters</a:t>
            </a:r>
          </a:p>
          <a:p>
            <a:pPr lvl="2"/>
            <a:r>
              <a:rPr lang="en-IE" dirty="0"/>
              <a:t>Configurable</a:t>
            </a:r>
          </a:p>
          <a:p>
            <a:pPr lvl="1"/>
            <a:r>
              <a:rPr lang="en-IE" dirty="0"/>
              <a:t>Ports</a:t>
            </a:r>
          </a:p>
          <a:p>
            <a:pPr lvl="1"/>
            <a:r>
              <a:rPr lang="en-IE" dirty="0"/>
              <a:t>Interfaces</a:t>
            </a:r>
          </a:p>
          <a:p>
            <a:pPr lvl="1"/>
            <a:r>
              <a:rPr lang="en-IE" dirty="0"/>
              <a:t>Compatibility</a:t>
            </a:r>
          </a:p>
          <a:p>
            <a:r>
              <a:rPr lang="en-IE" dirty="0"/>
              <a:t>Creates GUI Layout for IPI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194" y="1306529"/>
            <a:ext cx="4390125" cy="502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871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Lab #4 Part 2: main() to display slide switch values on LEDs</a:t>
            </a:r>
          </a:p>
        </p:txBody>
      </p:sp>
      <p:sp>
        <p:nvSpPr>
          <p:cNvPr id="40" name="Rectangle 3"/>
          <p:cNvSpPr txBox="1">
            <a:spLocks noChangeArrowheads="1"/>
          </p:cNvSpPr>
          <p:nvPr/>
        </p:nvSpPr>
        <p:spPr>
          <a:xfrm>
            <a:off x="378977" y="1143000"/>
            <a:ext cx="8233646" cy="320208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60000"/>
              </a:spcBef>
              <a:spcAft>
                <a:spcPct val="0"/>
              </a:spcAft>
              <a:buClr>
                <a:srgbClr val="6600CC"/>
              </a:buClr>
              <a:buFont typeface="Wingdings" pitchFamily="2" charset="2"/>
              <a:buChar char="q"/>
              <a:defRPr kumimoji="1" sz="2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rgbClr val="6600CC"/>
              </a:buClr>
              <a:buFont typeface="Courier New" pitchFamily="49" charset="0"/>
              <a:buChar char="o"/>
              <a:defRPr kumimoji="1" sz="1800">
                <a:solidFill>
                  <a:srgbClr val="FF0000"/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6600CC"/>
              </a:buClr>
              <a:buFont typeface="Vivaldi" pitchFamily="66" charset="0"/>
              <a:buChar char="#"/>
              <a:defRPr kumimoji="1">
                <a:solidFill>
                  <a:srgbClr val="FF0000"/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4pPr>
            <a:lvl5pPr marL="20574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685800"/>
            <a:ext cx="8153400" cy="55626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60000"/>
              </a:spcBef>
              <a:spcAft>
                <a:spcPct val="0"/>
              </a:spcAft>
              <a:buClr>
                <a:srgbClr val="6600CC"/>
              </a:buClr>
              <a:buFont typeface="Wingdings" pitchFamily="2" charset="2"/>
              <a:buChar char="q"/>
              <a:defRPr kumimoji="1" sz="2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rgbClr val="6600CC"/>
              </a:buClr>
              <a:buFont typeface="Courier New" pitchFamily="49" charset="0"/>
              <a:buChar char="o"/>
              <a:defRPr kumimoji="1" sz="1800">
                <a:solidFill>
                  <a:srgbClr val="FF0000"/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6600CC"/>
              </a:buClr>
              <a:buFont typeface="Vivaldi" pitchFamily="66" charset="0"/>
              <a:buChar char="#"/>
              <a:defRPr kumimoji="1">
                <a:solidFill>
                  <a:srgbClr val="FF0000"/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4pPr>
            <a:lvl5pPr marL="20574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#include "xparameters.h"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#include "xgpio.h"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#include "led_ip.h"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int main (void)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 XGpio dip, push;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 int i, psb_check, dip_check;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 xil_printf("-- Start of the Program --\r\n");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  XGpio_Initialize(&amp;dip, XPAR_SWITCHES_DEVICE_ID);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 XGpio_SetDataDirection(&amp;dip, 1, 0xffffffff);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 XGpio_Initialize(&amp;push, XPAR_BUTTONS_DEVICE_ID);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 XGpio_SetDataDirection(&amp;push, 1, 0xffffffff);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 while (1)  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psb_check = XGpio_DiscreteRead(&amp;push, 1);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xil_printf("Push Buttons Status %x\r\n", psb_check);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dip_check = XGpio_DiscreteRead(&amp;dip, 1);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xil_printf("DIP Switch Status %x\r\n", dip_check);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002060"/>
                </a:solidFill>
                <a:effectLst/>
              </a:rPr>
              <a:t>   LED_IP_mWriteReg(XPAR_LED_IP_S_AXI_BASEADDR,0,dip_check);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for (i=0; i&lt;9999999; i++);  }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504" y="838200"/>
            <a:ext cx="398059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99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Three Linker Memory Options: Internal RAM, Block RAM, DDR 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ps7_ram_0_S_AXI_BASEADDR, fastest, internal RAM in PS based at 0x00000000 or 0xFFFF0000 </a:t>
            </a:r>
          </a:p>
          <a:p>
            <a:r>
              <a:rPr lang="en-US" dirty="0"/>
              <a:t>ps7_ddr_0_S_AXI_BASEADDR, faster, external DDR memory based at 0x00100000</a:t>
            </a:r>
          </a:p>
          <a:p>
            <a:r>
              <a:rPr lang="en-US" dirty="0"/>
              <a:t>axi_bram_ctrl_0, slow, very slow – internal block RAM in PL based at 0x40000000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34" y="3012086"/>
            <a:ext cx="6229069" cy="3676579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32111" y="3657600"/>
            <a:ext cx="3264542" cy="306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1604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Memory Clock Speeds: Internal, Block RAM, DDR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650MHz - ps7_ram_0_S_AXI_BASEADDR</a:t>
            </a:r>
          </a:p>
          <a:p>
            <a:r>
              <a:rPr lang="en-US" dirty="0"/>
              <a:t>525MHz - ps7_ddr_0_S_AXI_BASEADDR</a:t>
            </a:r>
          </a:p>
          <a:p>
            <a:r>
              <a:rPr lang="en-US" dirty="0"/>
              <a:t>100MHz - axi_bram_ctrl_0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9" y="1981200"/>
            <a:ext cx="871727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16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Clock Configurations from ps7_init.html file on SDK</a:t>
            </a:r>
            <a:endParaRPr lang="en-US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Click on ps7_init.html in bsp folder</a:t>
            </a:r>
          </a:p>
          <a:p>
            <a:r>
              <a:rPr lang="en-US" dirty="0"/>
              <a:t>Click  CLK Configuration to see (1) crystal speed, (2) CPU speed, (3) UART speed, (4) four FPGA clock speed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Click DDR Configuration to see DDR clock speed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C7D31-3777-43F0-AD3A-3389184F8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88" y="1676400"/>
            <a:ext cx="8679623" cy="2298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8C0B6-F523-44B8-ACF5-3BEE29AC1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506" y="4524415"/>
            <a:ext cx="6115050" cy="22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009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Memory Allocation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Heap and Stack in BRAM: axi__bram_ctrl_0_S_AXI_BASEADDR=0x4000000</a:t>
            </a:r>
          </a:p>
          <a:p>
            <a:r>
              <a:rPr lang="en-US" dirty="0"/>
              <a:t>Code and Data in DDR: ps7_ddr_0_S_AXI_BASEADDR=0x0010000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998868"/>
            <a:ext cx="7330875" cy="469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99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Object Dump: lab4.elf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C:\Xilinx\embedded\2016_2_zynq_labs\lab4\lab4.sdk\lab4\Debug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lab4.elf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Open a command shell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&gt;under command shell: arm-Xilinx-eabi-objdump –h lab4.elf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4343400" y="6542842"/>
            <a:ext cx="2286000" cy="291646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effectLst/>
              </a:rPr>
              <a:t>© </a:t>
            </a:r>
            <a:r>
              <a:rPr lang="en-US" sz="1100" dirty="0">
                <a:effectLst/>
              </a:rPr>
              <a:t>Copyright 2015 Xilinx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61932"/>
            <a:ext cx="78581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14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85" y="1497541"/>
            <a:ext cx="7691029" cy="4962525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Object Dump: </a:t>
            </a:r>
            <a:r>
              <a:rPr lang="en-US" dirty="0"/>
              <a:t>arm-xilinx-eabi-objdump –h lab4.elf</a:t>
            </a:r>
            <a:r>
              <a:rPr lang="en-US" altLang="en-US" dirty="0"/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C:\Xilinx\embedded\2016_2_zynq_labs\lab4\lab4.sdk\lab4\Debug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Header information, memory map, Data, Disassemble code</a:t>
            </a:r>
          </a:p>
        </p:txBody>
      </p:sp>
      <p:sp>
        <p:nvSpPr>
          <p:cNvPr id="40" name="Rectangle 3"/>
          <p:cNvSpPr txBox="1">
            <a:spLocks noChangeArrowheads="1"/>
          </p:cNvSpPr>
          <p:nvPr/>
        </p:nvSpPr>
        <p:spPr>
          <a:xfrm>
            <a:off x="378977" y="1143000"/>
            <a:ext cx="8233646" cy="320208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60000"/>
              </a:spcBef>
              <a:spcAft>
                <a:spcPct val="0"/>
              </a:spcAft>
              <a:buClr>
                <a:srgbClr val="6600CC"/>
              </a:buClr>
              <a:buFont typeface="Wingdings" pitchFamily="2" charset="2"/>
              <a:buChar char="q"/>
              <a:defRPr kumimoji="1" sz="2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rgbClr val="6600CC"/>
              </a:buClr>
              <a:buFont typeface="Courier New" pitchFamily="49" charset="0"/>
              <a:buChar char="o"/>
              <a:defRPr kumimoji="1" sz="1800">
                <a:solidFill>
                  <a:srgbClr val="FF0000"/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6600CC"/>
              </a:buClr>
              <a:buFont typeface="Vivaldi" pitchFamily="66" charset="0"/>
              <a:buChar char="#"/>
              <a:defRPr kumimoji="1">
                <a:solidFill>
                  <a:srgbClr val="FF0000"/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4pPr>
            <a:lvl5pPr marL="20574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 flipV="1">
            <a:off x="782082" y="2270717"/>
            <a:ext cx="732176" cy="2746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>
              <a:effectLst/>
            </a:endParaRP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5910369" y="2259831"/>
            <a:ext cx="275095" cy="9842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en-US" dirty="0">
              <a:effectLst/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4335980" y="2382476"/>
            <a:ext cx="359740" cy="985839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>
              <a:effectLst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246579" y="2616800"/>
            <a:ext cx="1045479" cy="70173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effectLst/>
              </a:rPr>
              <a:t>Section</a:t>
            </a:r>
          </a:p>
          <a:p>
            <a:pPr algn="ctr"/>
            <a:r>
              <a:rPr lang="en-US" sz="1800" b="1" dirty="0">
                <a:effectLst/>
              </a:rPr>
              <a:t>Name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5726447" y="3378240"/>
            <a:ext cx="1233031" cy="92333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effectLst/>
              </a:rPr>
              <a:t>Loadable</a:t>
            </a:r>
            <a:br>
              <a:rPr lang="en-US" sz="1800" b="1" dirty="0">
                <a:effectLst/>
              </a:rPr>
            </a:br>
            <a:r>
              <a:rPr lang="en-US" sz="1800" b="1" dirty="0">
                <a:effectLst/>
              </a:rPr>
              <a:t>Memory</a:t>
            </a:r>
            <a:br>
              <a:rPr lang="en-US" sz="1800" b="1" dirty="0">
                <a:effectLst/>
              </a:rPr>
            </a:br>
            <a:r>
              <a:rPr lang="en-US" sz="1800" b="1" dirty="0">
                <a:effectLst/>
              </a:rPr>
              <a:t>Address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225898" y="3476880"/>
            <a:ext cx="1124026" cy="92333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effectLst/>
              </a:rPr>
              <a:t>Virtual</a:t>
            </a:r>
            <a:br>
              <a:rPr lang="en-US" sz="1800" b="1" dirty="0">
                <a:effectLst/>
              </a:rPr>
            </a:br>
            <a:r>
              <a:rPr lang="en-US" sz="1800" b="1" dirty="0">
                <a:effectLst/>
              </a:rPr>
              <a:t>Memory</a:t>
            </a:r>
            <a:br>
              <a:rPr lang="en-US" sz="1800" b="1" dirty="0">
                <a:effectLst/>
              </a:rPr>
            </a:br>
            <a:r>
              <a:rPr lang="en-US" sz="1800" b="1" dirty="0">
                <a:effectLst/>
              </a:rPr>
              <a:t>Address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2447486" y="3628818"/>
            <a:ext cx="1587294" cy="36933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effectLst/>
              </a:rPr>
              <a:t>Section Size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V="1">
            <a:off x="2996265" y="2204676"/>
            <a:ext cx="647700" cy="1272203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>
              <a:effectLst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7072972" y="1207428"/>
            <a:ext cx="1947969" cy="36933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effectLst/>
              </a:rPr>
              <a:t>Byte alignment</a:t>
            </a: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 flipV="1">
            <a:off x="8129971" y="1558096"/>
            <a:ext cx="533400" cy="925631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en-US" dirty="0">
              <a:effectLst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5627718" y="4965336"/>
            <a:ext cx="3292889" cy="64633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effectLst/>
              </a:rPr>
              <a:t>Offset from the beginning</a:t>
            </a:r>
            <a:br>
              <a:rPr lang="en-US" sz="1800" b="1" dirty="0">
                <a:effectLst/>
              </a:rPr>
            </a:br>
            <a:r>
              <a:rPr lang="en-US" sz="1800" b="1" dirty="0">
                <a:effectLst/>
              </a:rPr>
              <a:t>of the section header table</a:t>
            </a: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7336001" y="2270717"/>
            <a:ext cx="1121134" cy="2467831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71502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Heap and Stack in BRAM, Data and Code in DDR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Code .text in DDR starting at 0x00100000</a:t>
            </a:r>
          </a:p>
          <a:p>
            <a:r>
              <a:rPr lang="en-US" dirty="0"/>
              <a:t>Data </a:t>
            </a:r>
          </a:p>
          <a:p>
            <a:r>
              <a:rPr lang="en-US" dirty="0"/>
              <a:t>Heap in BRAM starting at 0X4000000</a:t>
            </a:r>
          </a:p>
          <a:p>
            <a:r>
              <a:rPr lang="en-US" dirty="0"/>
              <a:t>Stack in BRAM starting at 0X4000400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956" y="2286001"/>
            <a:ext cx="6823344" cy="44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1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IP Core and Custom IP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AXI Interface IP core from library</a:t>
            </a:r>
          </a:p>
          <a:p>
            <a:pPr lvl="1"/>
            <a:r>
              <a:rPr lang="en-US" dirty="0"/>
              <a:t>Source</a:t>
            </a:r>
          </a:p>
          <a:p>
            <a:pPr lvl="1"/>
            <a:r>
              <a:rPr lang="en-US" dirty="0"/>
              <a:t>Simulation models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Test bench</a:t>
            </a:r>
          </a:p>
          <a:p>
            <a:pPr lvl="1"/>
            <a:r>
              <a:rPr lang="en-US" dirty="0"/>
              <a:t>Example designs</a:t>
            </a:r>
          </a:p>
          <a:p>
            <a:pPr lvl="1"/>
            <a:r>
              <a:rPr lang="en-US" dirty="0"/>
              <a:t>driver</a:t>
            </a:r>
          </a:p>
          <a:p>
            <a:endParaRPr lang="en-US" dirty="0"/>
          </a:p>
          <a:p>
            <a:r>
              <a:rPr lang="en-US" dirty="0"/>
              <a:t>Custom IP design with AXI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685800"/>
            <a:ext cx="2369141" cy="141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314" y="2583853"/>
            <a:ext cx="3980835" cy="129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DF5144-EB80-4084-86E8-D41198ECA21E}"/>
              </a:ext>
            </a:extLst>
          </p:cNvPr>
          <p:cNvGrpSpPr/>
          <p:nvPr/>
        </p:nvGrpSpPr>
        <p:grpSpPr>
          <a:xfrm>
            <a:off x="1219200" y="4187108"/>
            <a:ext cx="7792974" cy="2525474"/>
            <a:chOff x="621718" y="2743200"/>
            <a:chExt cx="8369882" cy="2895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368E00-7243-4CA0-A2D5-7BFC622C0ED7}"/>
                </a:ext>
              </a:extLst>
            </p:cNvPr>
            <p:cNvSpPr/>
            <p:nvPr/>
          </p:nvSpPr>
          <p:spPr bwMode="auto">
            <a:xfrm>
              <a:off x="685800" y="2743200"/>
              <a:ext cx="8305800" cy="28956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1" 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FC1E139-87F1-47E8-8F73-3BAE19E7DB8B}"/>
                </a:ext>
              </a:extLst>
            </p:cNvPr>
            <p:cNvGrpSpPr/>
            <p:nvPr/>
          </p:nvGrpSpPr>
          <p:grpSpPr>
            <a:xfrm>
              <a:off x="621718" y="2971800"/>
              <a:ext cx="8217482" cy="2514600"/>
              <a:chOff x="1865480" y="3475973"/>
              <a:chExt cx="7976763" cy="2330303"/>
            </a:xfrm>
            <a:solidFill>
              <a:schemeClr val="tx1">
                <a:lumMod val="85000"/>
              </a:schemeClr>
            </a:solidFill>
          </p:grpSpPr>
          <p:sp>
            <p:nvSpPr>
              <p:cNvPr id="10" name="Round Same Side Corner Rectangle 8">
                <a:extLst>
                  <a:ext uri="{FF2B5EF4-FFF2-40B4-BE49-F238E27FC236}">
                    <a16:creationId xmlns:a16="http://schemas.microsoft.com/office/drawing/2014/main" id="{E4D0CE4D-89DD-4568-AC4F-51670A501D70}"/>
                  </a:ext>
                </a:extLst>
              </p:cNvPr>
              <p:cNvSpPr/>
              <p:nvPr/>
            </p:nvSpPr>
            <p:spPr bwMode="auto">
              <a:xfrm>
                <a:off x="5312446" y="3475973"/>
                <a:ext cx="1772530" cy="487646"/>
              </a:xfrm>
              <a:prstGeom prst="round2SameRect">
                <a:avLst/>
              </a:prstGeom>
              <a:noFill/>
              <a:ln w="9525" cap="flat" cmpd="sng" algn="ctr">
                <a:gradFill>
                  <a:gsLst>
                    <a:gs pos="0">
                      <a:srgbClr val="C00000">
                        <a:alpha val="71000"/>
                      </a:srgb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01600" dist="63500" dir="18900000" algn="bl" rotWithShape="0">
                  <a:srgbClr val="643808">
                    <a:alpha val="40000"/>
                  </a:srgbClr>
                </a:outerShdw>
              </a:effec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rgbClr val="002060"/>
                  </a:solidFill>
                  <a:effectLst/>
                </a:endParaRPr>
              </a:p>
            </p:txBody>
          </p:sp>
          <p:sp>
            <p:nvSpPr>
              <p:cNvPr id="12" name="Round Same Side Corner Rectangle 9">
                <a:extLst>
                  <a:ext uri="{FF2B5EF4-FFF2-40B4-BE49-F238E27FC236}">
                    <a16:creationId xmlns:a16="http://schemas.microsoft.com/office/drawing/2014/main" id="{7FB7ADE8-8972-4F4A-9DE4-1E0569BAF25F}"/>
                  </a:ext>
                </a:extLst>
              </p:cNvPr>
              <p:cNvSpPr/>
              <p:nvPr/>
            </p:nvSpPr>
            <p:spPr bwMode="auto">
              <a:xfrm>
                <a:off x="7133756" y="3647130"/>
                <a:ext cx="2708487" cy="822926"/>
              </a:xfrm>
              <a:prstGeom prst="round2SameRect">
                <a:avLst/>
              </a:prstGeom>
              <a:solidFill>
                <a:schemeClr val="tx1"/>
              </a:solidFill>
              <a:ln w="9525" cap="flat" cmpd="sng" algn="ctr">
                <a:gradFill>
                  <a:gsLst>
                    <a:gs pos="0">
                      <a:srgbClr val="C00000">
                        <a:alpha val="71000"/>
                      </a:srgb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01600" dist="63500" dir="18900000" algn="bl" rotWithShape="0">
                  <a:srgbClr val="643808">
                    <a:alpha val="40000"/>
                  </a:srgbClr>
                </a:outerShdw>
              </a:effec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rgbClr val="002060"/>
                  </a:solidFill>
                  <a:effectLst/>
                </a:endParaRPr>
              </a:p>
            </p:txBody>
          </p:sp>
          <p:grpSp>
            <p:nvGrpSpPr>
              <p:cNvPr id="13" name="Group 73">
                <a:extLst>
                  <a:ext uri="{FF2B5EF4-FFF2-40B4-BE49-F238E27FC236}">
                    <a16:creationId xmlns:a16="http://schemas.microsoft.com/office/drawing/2014/main" id="{F2B337AE-32EA-42AC-939A-EDFDC26FA885}"/>
                  </a:ext>
                </a:extLst>
              </p:cNvPr>
              <p:cNvGrpSpPr/>
              <p:nvPr/>
            </p:nvGrpSpPr>
            <p:grpSpPr>
              <a:xfrm>
                <a:off x="1865480" y="3634206"/>
                <a:ext cx="7809371" cy="2172070"/>
                <a:chOff x="-95249" y="1230720"/>
                <a:chExt cx="8737032" cy="2441910"/>
              </a:xfrm>
              <a:grpFill/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8663986-3A29-4184-A27D-BE6C22FAEA66}"/>
                    </a:ext>
                  </a:extLst>
                </p:cNvPr>
                <p:cNvSpPr/>
                <p:nvPr/>
              </p:nvSpPr>
              <p:spPr bwMode="auto">
                <a:xfrm>
                  <a:off x="2266951" y="2009056"/>
                  <a:ext cx="1600200" cy="1219200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chemeClr val="bg2">
                      <a:lumMod val="50000"/>
                    </a:schemeClr>
                  </a:solidFill>
                  <a:prstDash val="solid"/>
                  <a:round/>
                  <a:headEnd type="oval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0732945-B3D9-4617-8F9E-7CF20FBFE002}"/>
                    </a:ext>
                  </a:extLst>
                </p:cNvPr>
                <p:cNvSpPr txBox="1"/>
                <p:nvPr/>
              </p:nvSpPr>
              <p:spPr>
                <a:xfrm>
                  <a:off x="2114551" y="2215569"/>
                  <a:ext cx="1905000" cy="636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dirty="0">
                    <a:solidFill>
                      <a:srgbClr val="002060"/>
                    </a:solidFill>
                    <a:effectLst/>
                  </a:endParaRPr>
                </a:p>
                <a:p>
                  <a:pPr algn="ctr"/>
                  <a:r>
                    <a:rPr lang="en-US" sz="1400" b="1" dirty="0">
                      <a:solidFill>
                        <a:srgbClr val="002060"/>
                      </a:solidFill>
                      <a:effectLst/>
                    </a:rPr>
                    <a:t>IP Packager</a:t>
                  </a: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1D5FC07-D6D8-4E2A-9A01-C00723708E88}"/>
                    </a:ext>
                  </a:extLst>
                </p:cNvPr>
                <p:cNvCxnSpPr/>
                <p:nvPr/>
              </p:nvCxnSpPr>
              <p:spPr bwMode="auto">
                <a:xfrm>
                  <a:off x="1809751" y="2161456"/>
                  <a:ext cx="457200" cy="0"/>
                </a:xfrm>
                <a:prstGeom prst="straightConnector1">
                  <a:avLst/>
                </a:prstGeom>
                <a:grpFill/>
                <a:ln w="5715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A630F04C-56EA-4811-98F1-8DAF5445D842}"/>
                    </a:ext>
                  </a:extLst>
                </p:cNvPr>
                <p:cNvCxnSpPr/>
                <p:nvPr/>
              </p:nvCxnSpPr>
              <p:spPr bwMode="auto">
                <a:xfrm>
                  <a:off x="1809751" y="2390056"/>
                  <a:ext cx="457200" cy="0"/>
                </a:xfrm>
                <a:prstGeom prst="straightConnector1">
                  <a:avLst/>
                </a:prstGeom>
                <a:grpFill/>
                <a:ln w="5715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28444198-6D6C-4882-A611-DB76B2F8D2DF}"/>
                    </a:ext>
                  </a:extLst>
                </p:cNvPr>
                <p:cNvCxnSpPr/>
                <p:nvPr/>
              </p:nvCxnSpPr>
              <p:spPr bwMode="auto">
                <a:xfrm>
                  <a:off x="1809751" y="2618657"/>
                  <a:ext cx="457200" cy="0"/>
                </a:xfrm>
                <a:prstGeom prst="straightConnector1">
                  <a:avLst/>
                </a:prstGeom>
                <a:grpFill/>
                <a:ln w="5715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621328E8-C1AC-4D5F-B1C2-AE9C7A683E7B}"/>
                    </a:ext>
                  </a:extLst>
                </p:cNvPr>
                <p:cNvCxnSpPr/>
                <p:nvPr/>
              </p:nvCxnSpPr>
              <p:spPr bwMode="auto">
                <a:xfrm>
                  <a:off x="1809751" y="2847258"/>
                  <a:ext cx="457200" cy="0"/>
                </a:xfrm>
                <a:prstGeom prst="straightConnector1">
                  <a:avLst/>
                </a:prstGeom>
                <a:grpFill/>
                <a:ln w="5715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0B837769-C8CE-4899-8840-525FBD67E37F}"/>
                    </a:ext>
                  </a:extLst>
                </p:cNvPr>
                <p:cNvCxnSpPr/>
                <p:nvPr/>
              </p:nvCxnSpPr>
              <p:spPr bwMode="auto">
                <a:xfrm>
                  <a:off x="1809751" y="3075856"/>
                  <a:ext cx="457200" cy="0"/>
                </a:xfrm>
                <a:prstGeom prst="straightConnector1">
                  <a:avLst/>
                </a:prstGeom>
                <a:grpFill/>
                <a:ln w="5715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BEC303C-E364-4A0E-B50E-D6A35FBC0A51}"/>
                    </a:ext>
                  </a:extLst>
                </p:cNvPr>
                <p:cNvSpPr txBox="1"/>
                <p:nvPr/>
              </p:nvSpPr>
              <p:spPr>
                <a:xfrm>
                  <a:off x="-95249" y="2057400"/>
                  <a:ext cx="1905000" cy="2768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000" b="1" i="1" dirty="0">
                      <a:solidFill>
                        <a:srgbClr val="002060"/>
                      </a:solidFill>
                      <a:effectLst/>
                    </a:rPr>
                    <a:t>Source (C, RTL, IP, etc)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7DDB4F8-7E4F-42BB-BD3D-4B8E7B518A3D}"/>
                    </a:ext>
                  </a:extLst>
                </p:cNvPr>
                <p:cNvSpPr txBox="1"/>
                <p:nvPr/>
              </p:nvSpPr>
              <p:spPr>
                <a:xfrm>
                  <a:off x="-95249" y="2295525"/>
                  <a:ext cx="1905000" cy="2768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000" b="1" i="1" dirty="0">
                      <a:solidFill>
                        <a:srgbClr val="002060"/>
                      </a:solidFill>
                      <a:effectLst/>
                    </a:rPr>
                    <a:t>Simulation Models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A8DC508-E243-4E4C-8F06-C401F10628FB}"/>
                    </a:ext>
                  </a:extLst>
                </p:cNvPr>
                <p:cNvSpPr txBox="1"/>
                <p:nvPr/>
              </p:nvSpPr>
              <p:spPr>
                <a:xfrm>
                  <a:off x="-95249" y="2510883"/>
                  <a:ext cx="1905000" cy="2768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000" b="1" i="1" dirty="0">
                      <a:solidFill>
                        <a:srgbClr val="002060"/>
                      </a:solidFill>
                      <a:effectLst/>
                    </a:rPr>
                    <a:t>Documentation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939F6C7-F638-4A26-8318-223259B97019}"/>
                    </a:ext>
                  </a:extLst>
                </p:cNvPr>
                <p:cNvSpPr txBox="1"/>
                <p:nvPr/>
              </p:nvSpPr>
              <p:spPr>
                <a:xfrm>
                  <a:off x="-95249" y="2739484"/>
                  <a:ext cx="1905000" cy="2768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000" b="1" i="1" dirty="0">
                      <a:solidFill>
                        <a:srgbClr val="002060"/>
                      </a:solidFill>
                      <a:effectLst/>
                    </a:rPr>
                    <a:t>Example Designs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7B3EBBD-D962-41F8-ADF4-9A651AD0A5E2}"/>
                    </a:ext>
                  </a:extLst>
                </p:cNvPr>
                <p:cNvSpPr txBox="1"/>
                <p:nvPr/>
              </p:nvSpPr>
              <p:spPr>
                <a:xfrm>
                  <a:off x="-95249" y="2977609"/>
                  <a:ext cx="1905000" cy="2768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000" b="1" i="1" dirty="0">
                      <a:solidFill>
                        <a:srgbClr val="002060"/>
                      </a:solidFill>
                      <a:effectLst/>
                    </a:rPr>
                    <a:t>Test Bench</a:t>
                  </a: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197AC193-EA27-43FD-ACC1-3A9E6C4082FC}"/>
                    </a:ext>
                  </a:extLst>
                </p:cNvPr>
                <p:cNvCxnSpPr/>
                <p:nvPr/>
              </p:nvCxnSpPr>
              <p:spPr bwMode="auto">
                <a:xfrm>
                  <a:off x="5454921" y="2619347"/>
                  <a:ext cx="409208" cy="0"/>
                </a:xfrm>
                <a:prstGeom prst="straightConnector1">
                  <a:avLst/>
                </a:prstGeom>
                <a:grpFill/>
                <a:ln w="5715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sp>
              <p:nvSpPr>
                <p:cNvPr id="28" name="U-Turn Arrow 26">
                  <a:extLst>
                    <a:ext uri="{FF2B5EF4-FFF2-40B4-BE49-F238E27FC236}">
                      <a16:creationId xmlns:a16="http://schemas.microsoft.com/office/drawing/2014/main" id="{3061F6CC-0865-42B4-B9CA-BE7EE2E472C9}"/>
                    </a:ext>
                  </a:extLst>
                </p:cNvPr>
                <p:cNvSpPr/>
                <p:nvPr/>
              </p:nvSpPr>
              <p:spPr bwMode="auto">
                <a:xfrm rot="10800000">
                  <a:off x="2895600" y="3304455"/>
                  <a:ext cx="4343400" cy="368175"/>
                </a:xfrm>
                <a:prstGeom prst="uturnArrow">
                  <a:avLst>
                    <a:gd name="adj1" fmla="val 25000"/>
                    <a:gd name="adj2" fmla="val 25000"/>
                    <a:gd name="adj3" fmla="val 25000"/>
                    <a:gd name="adj4" fmla="val 43750"/>
                    <a:gd name="adj5" fmla="val 100000"/>
                  </a:avLst>
                </a:prstGeom>
                <a:grpFill/>
                <a:ln w="317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 type="oval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BCD630-FB87-4429-A53D-3237F9FC6543}"/>
                    </a:ext>
                  </a:extLst>
                </p:cNvPr>
                <p:cNvSpPr txBox="1"/>
                <p:nvPr/>
              </p:nvSpPr>
              <p:spPr>
                <a:xfrm>
                  <a:off x="6284869" y="1393966"/>
                  <a:ext cx="2356914" cy="34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i="1" dirty="0">
                      <a:solidFill>
                        <a:srgbClr val="002060"/>
                      </a:solidFill>
                      <a:effectLst/>
                    </a:rPr>
                    <a:t>Vivado IP Integrator 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90295D2-EED0-4904-962A-A13046A4BB14}"/>
                    </a:ext>
                  </a:extLst>
                </p:cNvPr>
                <p:cNvSpPr/>
                <p:nvPr/>
              </p:nvSpPr>
              <p:spPr>
                <a:xfrm>
                  <a:off x="3355295" y="1230720"/>
                  <a:ext cx="2819399" cy="5232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200" b="1" dirty="0">
                      <a:solidFill>
                        <a:srgbClr val="002060"/>
                      </a:solidFill>
                      <a:effectLst/>
                    </a:rPr>
                    <a:t>Standardized IP-XACT representation</a:t>
                  </a:r>
                  <a:endParaRPr lang="en-US" sz="1200" b="1" kern="0" dirty="0">
                    <a:solidFill>
                      <a:srgbClr val="002060"/>
                    </a:solidFill>
                    <a:effectLst/>
                  </a:endParaRPr>
                </a:p>
              </p:txBody>
            </p:sp>
            <p:grpSp>
              <p:nvGrpSpPr>
                <p:cNvPr id="31" name="Group 41">
                  <a:extLst>
                    <a:ext uri="{FF2B5EF4-FFF2-40B4-BE49-F238E27FC236}">
                      <a16:creationId xmlns:a16="http://schemas.microsoft.com/office/drawing/2014/main" id="{984A9127-9EDF-45AC-B672-31234A64EA4A}"/>
                    </a:ext>
                  </a:extLst>
                </p:cNvPr>
                <p:cNvGrpSpPr/>
                <p:nvPr/>
              </p:nvGrpSpPr>
              <p:grpSpPr>
                <a:xfrm>
                  <a:off x="3829050" y="1676400"/>
                  <a:ext cx="1905000" cy="1828800"/>
                  <a:chOff x="3886200" y="1600200"/>
                  <a:chExt cx="1905000" cy="1828800"/>
                </a:xfrm>
                <a:grpFill/>
              </p:grpSpPr>
              <p:sp>
                <p:nvSpPr>
                  <p:cNvPr id="32" name="Arc 31">
                    <a:extLst>
                      <a:ext uri="{FF2B5EF4-FFF2-40B4-BE49-F238E27FC236}">
                        <a16:creationId xmlns:a16="http://schemas.microsoft.com/office/drawing/2014/main" id="{246B1F9A-651B-406C-945B-DB678DBC70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91000" y="2491769"/>
                    <a:ext cx="1295400" cy="556231"/>
                  </a:xfrm>
                  <a:prstGeom prst="arc">
                    <a:avLst>
                      <a:gd name="adj1" fmla="val 200612"/>
                      <a:gd name="adj2" fmla="val 10691195"/>
                    </a:avLst>
                  </a:prstGeom>
                  <a:grpFill/>
                  <a:ln w="9525" cap="flat" cmpd="sng" algn="ctr">
                    <a:solidFill>
                      <a:srgbClr val="585A0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en-US" sz="2400" dirty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33" name="Flowchart: Magnetic Disk 32">
                    <a:extLst>
                      <a:ext uri="{FF2B5EF4-FFF2-40B4-BE49-F238E27FC236}">
                        <a16:creationId xmlns:a16="http://schemas.microsoft.com/office/drawing/2014/main" id="{840192DA-3888-49F9-83A2-A82940DA520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91000" y="1676400"/>
                    <a:ext cx="1295400" cy="1752600"/>
                  </a:xfrm>
                  <a:prstGeom prst="flowChartMagneticDisk">
                    <a:avLst/>
                  </a:prstGeom>
                  <a:grpFill/>
                  <a:ln w="9525" cap="flat" cmpd="sng" algn="ctr">
                    <a:solidFill>
                      <a:schemeClr val="bg2"/>
                    </a:solidFill>
                    <a:prstDash val="solid"/>
                    <a:round/>
                    <a:headEnd type="oval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rtlCol="0" anchor="ctr" anchorCtr="1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80000"/>
                      </a:lnSpc>
                    </a:pPr>
                    <a:endParaRPr lang="en-US" sz="2400" dirty="0">
                      <a:solidFill>
                        <a:srgbClr val="FF0000"/>
                      </a:solidFill>
                      <a:effectLst/>
                    </a:endParaRP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6D4CF6D9-1324-498C-A8BD-68422708D4E4}"/>
                      </a:ext>
                    </a:extLst>
                  </p:cNvPr>
                  <p:cNvSpPr txBox="1"/>
                  <p:nvPr/>
                </p:nvSpPr>
                <p:spPr>
                  <a:xfrm>
                    <a:off x="3886200" y="1600200"/>
                    <a:ext cx="1905000" cy="5951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  <a:scene3d>
                      <a:camera prst="perspectiveRelaxedModerately"/>
                      <a:lightRig rig="threePt" dir="t"/>
                    </a:scene3d>
                  </a:bodyPr>
                  <a:lstStyle/>
                  <a:p>
                    <a:pPr algn="ctr"/>
                    <a:endParaRPr dirty="0">
                      <a:solidFill>
                        <a:srgbClr val="FF0000"/>
                      </a:solidFill>
                      <a:effectLst/>
                    </a:endParaRPr>
                  </a:p>
                  <a:p>
                    <a:pPr algn="ctr"/>
                    <a:r>
                      <a:rPr lang="en-US" sz="1200" b="1" dirty="0">
                        <a:solidFill>
                          <a:srgbClr val="FF0000"/>
                        </a:solidFill>
                        <a:effectLst/>
                      </a:rPr>
                      <a:t>IP Catalog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780E3B9-BAF6-4A6C-9542-7CC4716E9B33}"/>
                      </a:ext>
                    </a:extLst>
                  </p:cNvPr>
                  <p:cNvSpPr txBox="1"/>
                  <p:nvPr/>
                </p:nvSpPr>
                <p:spPr>
                  <a:xfrm>
                    <a:off x="4229100" y="2667000"/>
                    <a:ext cx="1219200" cy="26161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noAutofit/>
                  </a:bodyPr>
                  <a:lstStyle/>
                  <a:p>
                    <a:pPr algn="ctr"/>
                    <a:r>
                      <a:rPr lang="en-US" sz="1200" b="1" dirty="0">
                        <a:solidFill>
                          <a:srgbClr val="0070C0"/>
                        </a:solidFill>
                        <a:effectLst/>
                      </a:rPr>
                      <a:t>3</a:t>
                    </a:r>
                    <a:r>
                      <a:rPr lang="en-US" sz="1200" b="1" baseline="30000" dirty="0">
                        <a:solidFill>
                          <a:srgbClr val="0070C0"/>
                        </a:solidFill>
                        <a:effectLst/>
                      </a:rPr>
                      <a:t>rd</a:t>
                    </a:r>
                    <a:r>
                      <a:rPr lang="en-US" sz="1200" b="1" dirty="0">
                        <a:solidFill>
                          <a:srgbClr val="0070C0"/>
                        </a:solidFill>
                        <a:effectLst/>
                      </a:rPr>
                      <a:t> Party IP</a:t>
                    </a:r>
                  </a:p>
                </p:txBody>
              </p:sp>
              <p:sp>
                <p:nvSpPr>
                  <p:cNvPr id="36" name="Arc 35">
                    <a:extLst>
                      <a:ext uri="{FF2B5EF4-FFF2-40B4-BE49-F238E27FC236}">
                        <a16:creationId xmlns:a16="http://schemas.microsoft.com/office/drawing/2014/main" id="{6E47B52C-0434-447B-B69D-CD8FC447C86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91000" y="2110769"/>
                    <a:ext cx="1295400" cy="556231"/>
                  </a:xfrm>
                  <a:prstGeom prst="arc">
                    <a:avLst>
                      <a:gd name="adj1" fmla="val 200612"/>
                      <a:gd name="adj2" fmla="val 10691195"/>
                    </a:avLst>
                  </a:prstGeom>
                  <a:grpFill/>
                  <a:ln w="9525" cap="flat" cmpd="sng" algn="ctr">
                    <a:solidFill>
                      <a:schemeClr val="bg2">
                        <a:lumMod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en-US" sz="2400" dirty="0">
                      <a:solidFill>
                        <a:srgbClr val="FF0000"/>
                      </a:solidFill>
                      <a:effectLst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FB38DC6-FC58-4ED1-8972-CD121A35E41A}"/>
                      </a:ext>
                    </a:extLst>
                  </p:cNvPr>
                  <p:cNvSpPr txBox="1"/>
                  <p:nvPr/>
                </p:nvSpPr>
                <p:spPr>
                  <a:xfrm>
                    <a:off x="4229100" y="2286000"/>
                    <a:ext cx="1219200" cy="26161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noAutofit/>
                  </a:bodyPr>
                  <a:lstStyle/>
                  <a:p>
                    <a:pPr algn="ctr"/>
                    <a:r>
                      <a:rPr lang="en-US" sz="1200" b="1" dirty="0">
                        <a:solidFill>
                          <a:srgbClr val="002060"/>
                        </a:solidFill>
                        <a:effectLst/>
                      </a:rPr>
                      <a:t>Xilinx IP</a:t>
                    </a: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5939DFD-42C7-48B6-AEC5-98CFED1D3F98}"/>
                      </a:ext>
                    </a:extLst>
                  </p:cNvPr>
                  <p:cNvSpPr txBox="1"/>
                  <p:nvPr/>
                </p:nvSpPr>
                <p:spPr>
                  <a:xfrm>
                    <a:off x="4229100" y="3048000"/>
                    <a:ext cx="1219200" cy="26161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noAutofit/>
                  </a:bodyPr>
                  <a:lstStyle/>
                  <a:p>
                    <a:pPr algn="ctr"/>
                    <a:r>
                      <a:rPr lang="en-US" sz="1200" b="1" dirty="0">
                        <a:solidFill>
                          <a:srgbClr val="002060"/>
                        </a:solidFill>
                        <a:effectLst/>
                      </a:rPr>
                      <a:t>User IP</a:t>
                    </a:r>
                  </a:p>
                </p:txBody>
              </p:sp>
            </p:grpSp>
          </p:grpSp>
          <p:pic>
            <p:nvPicPr>
              <p:cNvPr id="14" name="Picture 13" descr="image002">
                <a:extLst>
                  <a:ext uri="{FF2B5EF4-FFF2-40B4-BE49-F238E27FC236}">
                    <a16:creationId xmlns:a16="http://schemas.microsoft.com/office/drawing/2014/main" id="{3C01A65B-AFA3-4131-A669-8FF6A503F8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199480" y="4171118"/>
                <a:ext cx="2620489" cy="12954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872295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Files Created for an IP Component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bd - Block Diagram tcl file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drivers</a:t>
            </a:r>
          </a:p>
          <a:p>
            <a:pPr lvl="1"/>
            <a:r>
              <a:rPr lang="en-IE" dirty="0"/>
              <a:t>SDK and software files (c code)</a:t>
            </a:r>
          </a:p>
          <a:p>
            <a:r>
              <a:rPr lang="en-IE" dirty="0"/>
              <a:t>hdl - Verilog/VHDL code (should be inside project directory)</a:t>
            </a:r>
          </a:p>
          <a:p>
            <a:r>
              <a:rPr lang="en-IE" dirty="0"/>
              <a:t>src – source code for the IP component </a:t>
            </a:r>
          </a:p>
          <a:p>
            <a:r>
              <a:rPr lang="en-IE" dirty="0"/>
              <a:t>xgui - GUI tcl file to represent the layout symbol of IP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component.xml </a:t>
            </a:r>
            <a:br>
              <a:rPr lang="en-IE" dirty="0"/>
            </a:br>
            <a:r>
              <a:rPr lang="en-IE" dirty="0"/>
              <a:t>IP XACT description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148F2-0062-4981-80EC-F0FEFEEB4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066800"/>
            <a:ext cx="5486400" cy="792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EB9EB3-CDAE-4701-AD36-999F23EFC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4749297"/>
            <a:ext cx="4876800" cy="1963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0692D3-535E-4C09-889D-3C5C1D6FF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402" y="3505200"/>
            <a:ext cx="6053598" cy="86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87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Edit IP in Block Design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To edit an IP in a block design</a:t>
            </a:r>
          </a:p>
          <a:p>
            <a:r>
              <a:rPr lang="en-IE" dirty="0"/>
              <a:t>Right click on an IP instance on Block Design to choose Edit IP in Packager to open a new Vivado project</a:t>
            </a:r>
          </a:p>
          <a:p>
            <a:r>
              <a:rPr lang="en-IE" dirty="0"/>
              <a:t>Template files have been generated and are added to the project</a:t>
            </a:r>
          </a:p>
          <a:p>
            <a:r>
              <a:rPr lang="en-IE" dirty="0"/>
              <a:t>IP can now be edited</a:t>
            </a:r>
          </a:p>
          <a:p>
            <a:pPr lvl="1"/>
            <a:r>
              <a:rPr lang="en-IE" dirty="0"/>
              <a:t>Modify existing template files, add user source files</a:t>
            </a:r>
          </a:p>
          <a:p>
            <a:r>
              <a:rPr lang="en-IE" dirty="0"/>
              <a:t>IP Packager will be open</a:t>
            </a:r>
          </a:p>
          <a:p>
            <a:pPr lvl="1"/>
            <a:r>
              <a:rPr lang="en-IE" dirty="0"/>
              <a:t>Last step is to Package IP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4774043"/>
            <a:ext cx="4352925" cy="1198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698" y="3188681"/>
            <a:ext cx="3730262" cy="31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97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CF1630-5BB2-45DE-BB6B-E7AF811AC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3950240"/>
            <a:ext cx="5105400" cy="2849331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 an IP from Repository to Your Project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To add an IP to your project</a:t>
            </a:r>
          </a:p>
          <a:p>
            <a:pPr lvl="1"/>
            <a:r>
              <a:rPr lang="en-IE" dirty="0"/>
              <a:t>Start Project Settings</a:t>
            </a:r>
          </a:p>
          <a:p>
            <a:pPr lvl="1"/>
            <a:r>
              <a:rPr lang="en-IE" dirty="0"/>
              <a:t>Choose IP icon</a:t>
            </a:r>
          </a:p>
          <a:p>
            <a:pPr lvl="1"/>
            <a:r>
              <a:rPr lang="en-IE" dirty="0"/>
              <a:t>IP directory will not change</a:t>
            </a:r>
          </a:p>
          <a:p>
            <a:r>
              <a:rPr lang="en-IE" dirty="0"/>
              <a:t>I prefer to copy an IP</a:t>
            </a:r>
            <a:br>
              <a:rPr lang="en-IE" dirty="0"/>
            </a:br>
            <a:r>
              <a:rPr lang="en-IE" dirty="0"/>
              <a:t>to its user’s folder so that</a:t>
            </a:r>
            <a:br>
              <a:rPr lang="en-IE" dirty="0"/>
            </a:br>
            <a:r>
              <a:rPr lang="en-IE" dirty="0"/>
              <a:t>the IP will not be misplaced.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4BBF5-739B-4603-B685-58297AFB5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599" y="703984"/>
            <a:ext cx="4517571" cy="305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56987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with bullets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4D4D4D"/>
        </a:dk1>
        <a:lt1>
          <a:srgbClr val="FFFFFF"/>
        </a:lt1>
        <a:dk2>
          <a:srgbClr val="006666"/>
        </a:dk2>
        <a:lt2>
          <a:srgbClr val="CC9900"/>
        </a:lt2>
        <a:accent1>
          <a:srgbClr val="CC9900"/>
        </a:accent1>
        <a:accent2>
          <a:srgbClr val="800000"/>
        </a:accent2>
        <a:accent3>
          <a:srgbClr val="AAB8B8"/>
        </a:accent3>
        <a:accent4>
          <a:srgbClr val="DADADA"/>
        </a:accent4>
        <a:accent5>
          <a:srgbClr val="E2CAAA"/>
        </a:accent5>
        <a:accent6>
          <a:srgbClr val="730000"/>
        </a:accent6>
        <a:hlink>
          <a:srgbClr val="C0C0C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10000"/>
        </a:dk1>
        <a:lt1>
          <a:srgbClr val="C0C0C0"/>
        </a:lt1>
        <a:dk2>
          <a:srgbClr val="010000"/>
        </a:dk2>
        <a:lt2>
          <a:srgbClr val="C0C0C0"/>
        </a:lt2>
        <a:accent1>
          <a:srgbClr val="969696"/>
        </a:accent1>
        <a:accent2>
          <a:srgbClr val="000000"/>
        </a:accent2>
        <a:accent3>
          <a:srgbClr val="DCDCDC"/>
        </a:accent3>
        <a:accent4>
          <a:srgbClr val="010000"/>
        </a:accent4>
        <a:accent5>
          <a:srgbClr val="C9C9C9"/>
        </a:accent5>
        <a:accent6>
          <a:srgbClr val="000000"/>
        </a:accent6>
        <a:hlink>
          <a:srgbClr val="FFF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4D4D4D"/>
        </a:dk1>
        <a:lt1>
          <a:srgbClr val="99CCFF"/>
        </a:lt1>
        <a:dk2>
          <a:srgbClr val="4D4D4D"/>
        </a:dk2>
        <a:lt2>
          <a:srgbClr val="000000"/>
        </a:lt2>
        <a:accent1>
          <a:srgbClr val="990099"/>
        </a:accent1>
        <a:accent2>
          <a:srgbClr val="FFCC00"/>
        </a:accent2>
        <a:accent3>
          <a:srgbClr val="CAE2FF"/>
        </a:accent3>
        <a:accent4>
          <a:srgbClr val="404040"/>
        </a:accent4>
        <a:accent5>
          <a:srgbClr val="CAAACA"/>
        </a:accent5>
        <a:accent6>
          <a:srgbClr val="E7B900"/>
        </a:accent6>
        <a:hlink>
          <a:srgbClr val="FFF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00"/>
        </a:lt1>
        <a:dk2>
          <a:srgbClr val="000066"/>
        </a:dk2>
        <a:lt2>
          <a:srgbClr val="99CC00"/>
        </a:lt2>
        <a:accent1>
          <a:srgbClr val="99CC00"/>
        </a:accent1>
        <a:accent2>
          <a:srgbClr val="FFFF00"/>
        </a:accent2>
        <a:accent3>
          <a:srgbClr val="AAAAB8"/>
        </a:accent3>
        <a:accent4>
          <a:srgbClr val="DADA00"/>
        </a:accent4>
        <a:accent5>
          <a:srgbClr val="CAE2AA"/>
        </a:accent5>
        <a:accent6>
          <a:srgbClr val="E7E700"/>
        </a:accent6>
        <a:hlink>
          <a:srgbClr val="9999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969696"/>
        </a:dk1>
        <a:lt1>
          <a:srgbClr val="FFCC00"/>
        </a:lt1>
        <a:dk2>
          <a:srgbClr val="FF6600"/>
        </a:dk2>
        <a:lt2>
          <a:srgbClr val="009900"/>
        </a:lt2>
        <a:accent1>
          <a:srgbClr val="FFCC00"/>
        </a:accent1>
        <a:accent2>
          <a:srgbClr val="009900"/>
        </a:accent2>
        <a:accent3>
          <a:srgbClr val="FFB8AA"/>
        </a:accent3>
        <a:accent4>
          <a:srgbClr val="DAAE00"/>
        </a:accent4>
        <a:accent5>
          <a:srgbClr val="FFE2AA"/>
        </a:accent5>
        <a:accent6>
          <a:srgbClr val="008A00"/>
        </a:accent6>
        <a:hlink>
          <a:srgbClr val="FFFFFF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CC00"/>
        </a:lt1>
        <a:dk2>
          <a:srgbClr val="336600"/>
        </a:dk2>
        <a:lt2>
          <a:srgbClr val="969696"/>
        </a:lt2>
        <a:accent1>
          <a:srgbClr val="336600"/>
        </a:accent1>
        <a:accent2>
          <a:srgbClr val="CCCC00"/>
        </a:accent2>
        <a:accent3>
          <a:srgbClr val="FFE2AA"/>
        </a:accent3>
        <a:accent4>
          <a:srgbClr val="000000"/>
        </a:accent4>
        <a:accent5>
          <a:srgbClr val="ADB8AA"/>
        </a:accent5>
        <a:accent6>
          <a:srgbClr val="B9B900"/>
        </a:accent6>
        <a:hlink>
          <a:srgbClr val="FFFFFF"/>
        </a:hlink>
        <a:folHlink>
          <a:srgbClr val="FFFF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10000"/>
        </a:dk1>
        <a:lt1>
          <a:srgbClr val="99CCFF"/>
        </a:lt1>
        <a:dk2>
          <a:srgbClr val="666633"/>
        </a:dk2>
        <a:lt2>
          <a:srgbClr val="969696"/>
        </a:lt2>
        <a:accent1>
          <a:srgbClr val="666633"/>
        </a:accent1>
        <a:accent2>
          <a:srgbClr val="FFCC00"/>
        </a:accent2>
        <a:accent3>
          <a:srgbClr val="CAE2FF"/>
        </a:accent3>
        <a:accent4>
          <a:srgbClr val="010000"/>
        </a:accent4>
        <a:accent5>
          <a:srgbClr val="B8B8AD"/>
        </a:accent5>
        <a:accent6>
          <a:srgbClr val="E7B900"/>
        </a:accent6>
        <a:hlink>
          <a:srgbClr val="FFFF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9900CC"/>
        </a:dk1>
        <a:lt1>
          <a:srgbClr val="FFCC00"/>
        </a:lt1>
        <a:dk2>
          <a:srgbClr val="FF3300"/>
        </a:dk2>
        <a:lt2>
          <a:srgbClr val="969696"/>
        </a:lt2>
        <a:accent1>
          <a:srgbClr val="FF3300"/>
        </a:accent1>
        <a:accent2>
          <a:srgbClr val="FFCC00"/>
        </a:accent2>
        <a:accent3>
          <a:srgbClr val="FFE2AA"/>
        </a:accent3>
        <a:accent4>
          <a:srgbClr val="8200AE"/>
        </a:accent4>
        <a:accent5>
          <a:srgbClr val="FFADAA"/>
        </a:accent5>
        <a:accent6>
          <a:srgbClr val="E7B900"/>
        </a:accent6>
        <a:hlink>
          <a:srgbClr val="FFFFFF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1 Introduction ECE530Winter2019-20" id="{48772FDE-5AA2-4629-8D02-CBB07D75FCF7}" vid="{40AA7459-28CA-4E84-8BF1-402D587943A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Lecture_template 1fall2020HUST</Template>
  <TotalTime>9997</TotalTime>
  <Words>4336</Words>
  <Application>Microsoft Office PowerPoint</Application>
  <PresentationFormat>On-screen Show (4:3)</PresentationFormat>
  <Paragraphs>599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Courier New</vt:lpstr>
      <vt:lpstr>Tahoma</vt:lpstr>
      <vt:lpstr>Times</vt:lpstr>
      <vt:lpstr>Times New Roman</vt:lpstr>
      <vt:lpstr>Vivaldi</vt:lpstr>
      <vt:lpstr>Wingdings</vt:lpstr>
      <vt:lpstr>slide with bullets</vt:lpstr>
      <vt:lpstr>Lecture 5-1 Custom IP, XDC, Linker, Lab #4</vt:lpstr>
      <vt:lpstr>Assignment</vt:lpstr>
      <vt:lpstr>IP Cores and Custom IP Blocks</vt:lpstr>
      <vt:lpstr>IP Files, IP Packager, IP Repositories</vt:lpstr>
      <vt:lpstr>IP Packager</vt:lpstr>
      <vt:lpstr>Example IP Core and Custom IP</vt:lpstr>
      <vt:lpstr>Files Created for an IP Component</vt:lpstr>
      <vt:lpstr>Edit IP in Block Design</vt:lpstr>
      <vt:lpstr>Add an IP from Repository to Your Project</vt:lpstr>
      <vt:lpstr>IP-XACT</vt:lpstr>
      <vt:lpstr>Component.xml for led_ip_1.0</vt:lpstr>
      <vt:lpstr>*.tcl files</vt:lpstr>
      <vt:lpstr>Lab #4 Part 1: Adding Custom IP to the System, XUP ZYNQ 3</vt:lpstr>
      <vt:lpstr>Lab #4 Part 1: Adding Custom IP to the System, XUP ZYNQ 3</vt:lpstr>
      <vt:lpstr>Create an AXI Lite IP from the AXI Lite Template</vt:lpstr>
      <vt:lpstr>A Generated Template for AXI LED</vt:lpstr>
      <vt:lpstr>Subroutines in its Driver Library</vt:lpstr>
      <vt:lpstr>AXI4-Lite Slave Custom IP: led_ip_v1_0.v</vt:lpstr>
      <vt:lpstr>Three Levels: led_ip_v1_0.v, led_ip_v1_0_S_AXI, lab3_user_logic </vt:lpstr>
      <vt:lpstr>AXI4-Lite Slave IP: led_ip_v1_0.v, led_ip_v1_0_S_AXI, lab3_user_logic </vt:lpstr>
      <vt:lpstr>AXI4-Lite Slave IP: led_ip_v1_0.v, led_ip_v1_0_S_AXI, lab3_user_logic </vt:lpstr>
      <vt:lpstr>AXI4-Lite Slave IP: module led_ip_v1_0.v</vt:lpstr>
      <vt:lpstr>AXI4-Lite Slave IP: , led_ip_v1_0_S_AXI</vt:lpstr>
      <vt:lpstr>AXI4-Lite Slave IP: module lab3_user_logic </vt:lpstr>
      <vt:lpstr>AXI4-Lite Slave IP: lab3_user_logic module, 3 level deep </vt:lpstr>
      <vt:lpstr>One Instance of led_ip_v1_0.v with four LEDs </vt:lpstr>
      <vt:lpstr>One Instance of led_ip_v1_0.v with four LEDs </vt:lpstr>
      <vt:lpstr>led_ip_v1_0 IP folder: Hardware and Driver </vt:lpstr>
      <vt:lpstr>led_ip_v1_0 Driver files </vt:lpstr>
      <vt:lpstr>Lab #4 Part 2: Writing Basic Software Application and Block RAM</vt:lpstr>
      <vt:lpstr>Lab #4 Part 2: Block Design: Use One Instance of led_ip</vt:lpstr>
      <vt:lpstr>Three Levels of led_ip_v1_0.v IP with four LEDs </vt:lpstr>
      <vt:lpstr>Xilinx Design Constraints (XDC) File for Zybo: Master XDC zip</vt:lpstr>
      <vt:lpstr>Add constraints file lab3_zybo.xdc</vt:lpstr>
      <vt:lpstr>Lab #4 Part 2: top Level Circuit</vt:lpstr>
      <vt:lpstr>Lab #4 Part 2: top Level Circuit</vt:lpstr>
      <vt:lpstr>Block RAM Generator IP for Zynq-7010</vt:lpstr>
      <vt:lpstr>Synchronous Dual-Port and Single-Port RAMs (UG473 7 Series FPGAs Memory Resources)</vt:lpstr>
      <vt:lpstr>Standard ARM Programming Model</vt:lpstr>
      <vt:lpstr>Programmer’s View of Programmable Logic</vt:lpstr>
      <vt:lpstr>Address Management</vt:lpstr>
      <vt:lpstr>Linker and Locator Flows</vt:lpstr>
      <vt:lpstr>Linker Properties and Linker Script</vt:lpstr>
      <vt:lpstr>SDK Project: Linker Script</vt:lpstr>
      <vt:lpstr>Linker Script Generator GUI and File lscript.ld</vt:lpstr>
      <vt:lpstr>Linker Script Generator GUI</vt:lpstr>
      <vt:lpstr>Board Support Package Macros for led_ip in led_ip.h</vt:lpstr>
      <vt:lpstr>Xil_Out32(),  Xil_in32() in standard_v4_2/src/xil_io.c</vt:lpstr>
      <vt:lpstr>LED device defined in xparameters.h</vt:lpstr>
      <vt:lpstr>Lab #4 Part 2: main() to display slide switch values on LEDs</vt:lpstr>
      <vt:lpstr>Three Linker Memory Options: Internal RAM, Block RAM, DDR RAM</vt:lpstr>
      <vt:lpstr>Memory Clock Speeds: Internal, Block RAM, DDR</vt:lpstr>
      <vt:lpstr>Clock Configurations from ps7_init.html file on SDK</vt:lpstr>
      <vt:lpstr>Memory Allocation</vt:lpstr>
      <vt:lpstr>Object Dump: lab4.elf </vt:lpstr>
      <vt:lpstr>Object Dump: arm-xilinx-eabi-objdump –h lab4.elf </vt:lpstr>
      <vt:lpstr>Heap and Stack in BRAM, Data and Code in DDR</vt:lpstr>
    </vt:vector>
  </TitlesOfParts>
  <Company>Rose-Hulman Inst of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 430 Microcomputers</dc:title>
  <dc:creator>Laptop Software Suite</dc:creator>
  <cp:lastModifiedBy>Song, JianJian</cp:lastModifiedBy>
  <cp:revision>1174</cp:revision>
  <cp:lastPrinted>2019-12-06T22:26:31Z</cp:lastPrinted>
  <dcterms:created xsi:type="dcterms:W3CDTF">1999-12-06T02:14:27Z</dcterms:created>
  <dcterms:modified xsi:type="dcterms:W3CDTF">2021-08-13T21:18:23Z</dcterms:modified>
</cp:coreProperties>
</file>